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2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D37A381-DC48-486B-BF36-A0ACF7142F85}" v="12" dt="2024-11-10T01:27:14.00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0" d="100"/>
          <a:sy n="70" d="100"/>
        </p:scale>
        <p:origin x="536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reanna Latouche" userId="44134555d60b5118" providerId="LiveId" clId="{ACF0D19F-FEF6-49A8-8DA2-6E0D8C85A79E}"/>
    <pc:docChg chg="undo custSel modSld sldOrd">
      <pc:chgData name="Breanna Latouche" userId="44134555d60b5118" providerId="LiveId" clId="{ACF0D19F-FEF6-49A8-8DA2-6E0D8C85A79E}" dt="2024-04-03T05:42:20.597" v="2207" actId="26606"/>
      <pc:docMkLst>
        <pc:docMk/>
      </pc:docMkLst>
      <pc:sldChg chg="addSp modSp mod">
        <pc:chgData name="Breanna Latouche" userId="44134555d60b5118" providerId="LiveId" clId="{ACF0D19F-FEF6-49A8-8DA2-6E0D8C85A79E}" dt="2024-04-02T16:45:15.683" v="403" actId="20577"/>
        <pc:sldMkLst>
          <pc:docMk/>
          <pc:sldMk cId="1588346376" sldId="257"/>
        </pc:sldMkLst>
        <pc:spChg chg="mod">
          <ac:chgData name="Breanna Latouche" userId="44134555d60b5118" providerId="LiveId" clId="{ACF0D19F-FEF6-49A8-8DA2-6E0D8C85A79E}" dt="2024-04-02T03:24:06.607" v="11" actId="20577"/>
          <ac:spMkLst>
            <pc:docMk/>
            <pc:sldMk cId="1588346376" sldId="257"/>
            <ac:spMk id="2" creationId="{85B53707-7EEB-7A0D-B43C-0A4A65634443}"/>
          </ac:spMkLst>
        </pc:spChg>
        <pc:spChg chg="add mod">
          <ac:chgData name="Breanna Latouche" userId="44134555d60b5118" providerId="LiveId" clId="{ACF0D19F-FEF6-49A8-8DA2-6E0D8C85A79E}" dt="2024-04-02T16:45:15.683" v="403" actId="20577"/>
          <ac:spMkLst>
            <pc:docMk/>
            <pc:sldMk cId="1588346376" sldId="257"/>
            <ac:spMk id="3" creationId="{9F113B54-4839-2386-32DB-54565571E5D0}"/>
          </ac:spMkLst>
        </pc:spChg>
      </pc:sldChg>
      <pc:sldChg chg="addSp modSp mod setBg">
        <pc:chgData name="Breanna Latouche" userId="44134555d60b5118" providerId="LiveId" clId="{ACF0D19F-FEF6-49A8-8DA2-6E0D8C85A79E}" dt="2024-04-02T23:03:26.999" v="547" actId="26606"/>
        <pc:sldMkLst>
          <pc:docMk/>
          <pc:sldMk cId="3945239732" sldId="258"/>
        </pc:sldMkLst>
        <pc:spChg chg="mod">
          <ac:chgData name="Breanna Latouche" userId="44134555d60b5118" providerId="LiveId" clId="{ACF0D19F-FEF6-49A8-8DA2-6E0D8C85A79E}" dt="2024-04-02T23:03:26.999" v="547" actId="26606"/>
          <ac:spMkLst>
            <pc:docMk/>
            <pc:sldMk cId="3945239732" sldId="258"/>
            <ac:spMk id="2" creationId="{FB89174E-FFDC-E838-96A8-A83470083E73}"/>
          </ac:spMkLst>
        </pc:spChg>
        <pc:spChg chg="mod">
          <ac:chgData name="Breanna Latouche" userId="44134555d60b5118" providerId="LiveId" clId="{ACF0D19F-FEF6-49A8-8DA2-6E0D8C85A79E}" dt="2024-04-02T23:03:26.999" v="547" actId="26606"/>
          <ac:spMkLst>
            <pc:docMk/>
            <pc:sldMk cId="3945239732" sldId="258"/>
            <ac:spMk id="3" creationId="{72728400-2A2D-68C2-8BBD-76F3B161DE09}"/>
          </ac:spMkLst>
        </pc:spChg>
        <pc:spChg chg="add">
          <ac:chgData name="Breanna Latouche" userId="44134555d60b5118" providerId="LiveId" clId="{ACF0D19F-FEF6-49A8-8DA2-6E0D8C85A79E}" dt="2024-04-02T23:03:26.999" v="547" actId="26606"/>
          <ac:spMkLst>
            <pc:docMk/>
            <pc:sldMk cId="3945239732" sldId="258"/>
            <ac:spMk id="9" creationId="{7C432AFE-B3D2-4BFF-BF8F-96C27AFF1AC7}"/>
          </ac:spMkLst>
        </pc:spChg>
        <pc:spChg chg="add">
          <ac:chgData name="Breanna Latouche" userId="44134555d60b5118" providerId="LiveId" clId="{ACF0D19F-FEF6-49A8-8DA2-6E0D8C85A79E}" dt="2024-04-02T23:03:26.999" v="547" actId="26606"/>
          <ac:spMkLst>
            <pc:docMk/>
            <pc:sldMk cId="3945239732" sldId="258"/>
            <ac:spMk id="11" creationId="{AF2F604E-43BE-4DC3-B983-E071523364F8}"/>
          </ac:spMkLst>
        </pc:spChg>
        <pc:spChg chg="add">
          <ac:chgData name="Breanna Latouche" userId="44134555d60b5118" providerId="LiveId" clId="{ACF0D19F-FEF6-49A8-8DA2-6E0D8C85A79E}" dt="2024-04-02T23:03:26.999" v="547" actId="26606"/>
          <ac:spMkLst>
            <pc:docMk/>
            <pc:sldMk cId="3945239732" sldId="258"/>
            <ac:spMk id="13" creationId="{08C9B587-E65E-4B52-B37C-ABEBB6E87928}"/>
          </ac:spMkLst>
        </pc:spChg>
        <pc:picChg chg="add">
          <ac:chgData name="Breanna Latouche" userId="44134555d60b5118" providerId="LiveId" clId="{ACF0D19F-FEF6-49A8-8DA2-6E0D8C85A79E}" dt="2024-04-02T23:03:26.999" v="547" actId="26606"/>
          <ac:picMkLst>
            <pc:docMk/>
            <pc:sldMk cId="3945239732" sldId="258"/>
            <ac:picMk id="5" creationId="{55689DFD-A170-860A-21E9-7C5DF2503F9E}"/>
          </ac:picMkLst>
        </pc:picChg>
      </pc:sldChg>
      <pc:sldChg chg="addSp delSp modSp mod">
        <pc:chgData name="Breanna Latouche" userId="44134555d60b5118" providerId="LiveId" clId="{ACF0D19F-FEF6-49A8-8DA2-6E0D8C85A79E}" dt="2024-04-03T04:59:30.436" v="1332" actId="26606"/>
        <pc:sldMkLst>
          <pc:docMk/>
          <pc:sldMk cId="1559451460" sldId="259"/>
        </pc:sldMkLst>
        <pc:spChg chg="add del mod">
          <ac:chgData name="Breanna Latouche" userId="44134555d60b5118" providerId="LiveId" clId="{ACF0D19F-FEF6-49A8-8DA2-6E0D8C85A79E}" dt="2024-04-03T04:59:30.436" v="1332" actId="26606"/>
          <ac:spMkLst>
            <pc:docMk/>
            <pc:sldMk cId="1559451460" sldId="259"/>
            <ac:spMk id="3" creationId="{11485892-0E98-B85E-3F1D-AC1909E709B1}"/>
          </ac:spMkLst>
        </pc:spChg>
        <pc:graphicFrameChg chg="add del">
          <ac:chgData name="Breanna Latouche" userId="44134555d60b5118" providerId="LiveId" clId="{ACF0D19F-FEF6-49A8-8DA2-6E0D8C85A79E}" dt="2024-04-03T04:59:30.418" v="1331" actId="26606"/>
          <ac:graphicFrameMkLst>
            <pc:docMk/>
            <pc:sldMk cId="1559451460" sldId="259"/>
            <ac:graphicFrameMk id="5" creationId="{BA4E7E45-0A74-A1FE-033B-BD84A6EA53EB}"/>
          </ac:graphicFrameMkLst>
        </pc:graphicFrameChg>
        <pc:graphicFrameChg chg="add">
          <ac:chgData name="Breanna Latouche" userId="44134555d60b5118" providerId="LiveId" clId="{ACF0D19F-FEF6-49A8-8DA2-6E0D8C85A79E}" dt="2024-04-03T04:59:30.436" v="1332" actId="26606"/>
          <ac:graphicFrameMkLst>
            <pc:docMk/>
            <pc:sldMk cId="1559451460" sldId="259"/>
            <ac:graphicFrameMk id="7" creationId="{90AC2279-C6F1-68B5-2E60-F46E482BA38C}"/>
          </ac:graphicFrameMkLst>
        </pc:graphicFrameChg>
      </pc:sldChg>
      <pc:sldChg chg="addSp delSp modSp mod setBg">
        <pc:chgData name="Breanna Latouche" userId="44134555d60b5118" providerId="LiveId" clId="{ACF0D19F-FEF6-49A8-8DA2-6E0D8C85A79E}" dt="2024-04-03T05:00:17.457" v="1335" actId="26606"/>
        <pc:sldMkLst>
          <pc:docMk/>
          <pc:sldMk cId="510332228" sldId="261"/>
        </pc:sldMkLst>
        <pc:spChg chg="mod">
          <ac:chgData name="Breanna Latouche" userId="44134555d60b5118" providerId="LiveId" clId="{ACF0D19F-FEF6-49A8-8DA2-6E0D8C85A79E}" dt="2024-04-03T05:00:17.457" v="1335" actId="26606"/>
          <ac:spMkLst>
            <pc:docMk/>
            <pc:sldMk cId="510332228" sldId="261"/>
            <ac:spMk id="2" creationId="{2108AEAF-7779-CDBD-2F40-44802A3200DE}"/>
          </ac:spMkLst>
        </pc:spChg>
        <pc:spChg chg="add del mod">
          <ac:chgData name="Breanna Latouche" userId="44134555d60b5118" providerId="LiveId" clId="{ACF0D19F-FEF6-49A8-8DA2-6E0D8C85A79E}" dt="2024-04-03T05:00:17.457" v="1335" actId="26606"/>
          <ac:spMkLst>
            <pc:docMk/>
            <pc:sldMk cId="510332228" sldId="261"/>
            <ac:spMk id="3" creationId="{98D94F13-E35D-61DC-18B6-DB68B746D26E}"/>
          </ac:spMkLst>
        </pc:spChg>
        <pc:spChg chg="add del">
          <ac:chgData name="Breanna Latouche" userId="44134555d60b5118" providerId="LiveId" clId="{ACF0D19F-FEF6-49A8-8DA2-6E0D8C85A79E}" dt="2024-04-03T05:00:17.430" v="1334" actId="26606"/>
          <ac:spMkLst>
            <pc:docMk/>
            <pc:sldMk cId="510332228" sldId="261"/>
            <ac:spMk id="9" creationId="{BACC6370-2D7E-4714-9D71-7542949D7D5D}"/>
          </ac:spMkLst>
        </pc:spChg>
        <pc:spChg chg="add del">
          <ac:chgData name="Breanna Latouche" userId="44134555d60b5118" providerId="LiveId" clId="{ACF0D19F-FEF6-49A8-8DA2-6E0D8C85A79E}" dt="2024-04-03T05:00:17.430" v="1334" actId="26606"/>
          <ac:spMkLst>
            <pc:docMk/>
            <pc:sldMk cId="510332228" sldId="261"/>
            <ac:spMk id="11" creationId="{F68B3F68-107C-434F-AA38-110D5EA91B85}"/>
          </ac:spMkLst>
        </pc:spChg>
        <pc:spChg chg="add del">
          <ac:chgData name="Breanna Latouche" userId="44134555d60b5118" providerId="LiveId" clId="{ACF0D19F-FEF6-49A8-8DA2-6E0D8C85A79E}" dt="2024-04-03T05:00:17.430" v="1334" actId="26606"/>
          <ac:spMkLst>
            <pc:docMk/>
            <pc:sldMk cId="510332228" sldId="261"/>
            <ac:spMk id="13" creationId="{AAD0DBB9-1A4B-4391-81D4-CB19F9AB918A}"/>
          </ac:spMkLst>
        </pc:spChg>
        <pc:spChg chg="add del">
          <ac:chgData name="Breanna Latouche" userId="44134555d60b5118" providerId="LiveId" clId="{ACF0D19F-FEF6-49A8-8DA2-6E0D8C85A79E}" dt="2024-04-03T05:00:17.430" v="1334" actId="26606"/>
          <ac:spMkLst>
            <pc:docMk/>
            <pc:sldMk cId="510332228" sldId="261"/>
            <ac:spMk id="15" creationId="{063BBA22-50EA-4C4D-BE05-F1CE4E63AA56}"/>
          </ac:spMkLst>
        </pc:spChg>
        <pc:spChg chg="add">
          <ac:chgData name="Breanna Latouche" userId="44134555d60b5118" providerId="LiveId" clId="{ACF0D19F-FEF6-49A8-8DA2-6E0D8C85A79E}" dt="2024-04-03T05:00:17.457" v="1335" actId="26606"/>
          <ac:spMkLst>
            <pc:docMk/>
            <pc:sldMk cId="510332228" sldId="261"/>
            <ac:spMk id="17" creationId="{89D16701-DA76-4F72-BB63-E2C3FFBDFE0F}"/>
          </ac:spMkLst>
        </pc:spChg>
        <pc:spChg chg="add">
          <ac:chgData name="Breanna Latouche" userId="44134555d60b5118" providerId="LiveId" clId="{ACF0D19F-FEF6-49A8-8DA2-6E0D8C85A79E}" dt="2024-04-03T05:00:17.457" v="1335" actId="26606"/>
          <ac:spMkLst>
            <pc:docMk/>
            <pc:sldMk cId="510332228" sldId="261"/>
            <ac:spMk id="18" creationId="{0C541B88-1AE9-40C3-AFD5-967787C1979F}"/>
          </ac:spMkLst>
        </pc:spChg>
        <pc:spChg chg="add">
          <ac:chgData name="Breanna Latouche" userId="44134555d60b5118" providerId="LiveId" clId="{ACF0D19F-FEF6-49A8-8DA2-6E0D8C85A79E}" dt="2024-04-03T05:00:17.457" v="1335" actId="26606"/>
          <ac:spMkLst>
            <pc:docMk/>
            <pc:sldMk cId="510332228" sldId="261"/>
            <ac:spMk id="19" creationId="{1CC28BE1-9DC6-43FE-9582-39F091098D77}"/>
          </ac:spMkLst>
        </pc:spChg>
        <pc:spChg chg="add">
          <ac:chgData name="Breanna Latouche" userId="44134555d60b5118" providerId="LiveId" clId="{ACF0D19F-FEF6-49A8-8DA2-6E0D8C85A79E}" dt="2024-04-03T05:00:17.457" v="1335" actId="26606"/>
          <ac:spMkLst>
            <pc:docMk/>
            <pc:sldMk cId="510332228" sldId="261"/>
            <ac:spMk id="20" creationId="{E5F17139-31EE-46AC-B04F-DBBD852DD6CB}"/>
          </ac:spMkLst>
        </pc:spChg>
        <pc:grpChg chg="add">
          <ac:chgData name="Breanna Latouche" userId="44134555d60b5118" providerId="LiveId" clId="{ACF0D19F-FEF6-49A8-8DA2-6E0D8C85A79E}" dt="2024-04-03T05:00:17.457" v="1335" actId="26606"/>
          <ac:grpSpMkLst>
            <pc:docMk/>
            <pc:sldMk cId="510332228" sldId="261"/>
            <ac:grpSpMk id="21" creationId="{AF9AF3F3-CE0C-4125-BDD7-346487FA0B40}"/>
          </ac:grpSpMkLst>
        </pc:grpChg>
        <pc:grpChg chg="add">
          <ac:chgData name="Breanna Latouche" userId="44134555d60b5118" providerId="LiveId" clId="{ACF0D19F-FEF6-49A8-8DA2-6E0D8C85A79E}" dt="2024-04-03T05:00:17.457" v="1335" actId="26606"/>
          <ac:grpSpMkLst>
            <pc:docMk/>
            <pc:sldMk cId="510332228" sldId="261"/>
            <ac:grpSpMk id="35" creationId="{7CF625D3-71A3-4F30-A096-8EF334E959D0}"/>
          </ac:grpSpMkLst>
        </pc:grpChg>
        <pc:graphicFrameChg chg="add del">
          <ac:chgData name="Breanna Latouche" userId="44134555d60b5118" providerId="LiveId" clId="{ACF0D19F-FEF6-49A8-8DA2-6E0D8C85A79E}" dt="2024-04-03T05:00:17.430" v="1334" actId="26606"/>
          <ac:graphicFrameMkLst>
            <pc:docMk/>
            <pc:sldMk cId="510332228" sldId="261"/>
            <ac:graphicFrameMk id="5" creationId="{FDD5F73D-D8EE-9812-13C4-3EB00E0DF6C3}"/>
          </ac:graphicFrameMkLst>
        </pc:graphicFrameChg>
        <pc:graphicFrameChg chg="add">
          <ac:chgData name="Breanna Latouche" userId="44134555d60b5118" providerId="LiveId" clId="{ACF0D19F-FEF6-49A8-8DA2-6E0D8C85A79E}" dt="2024-04-03T05:00:17.457" v="1335" actId="26606"/>
          <ac:graphicFrameMkLst>
            <pc:docMk/>
            <pc:sldMk cId="510332228" sldId="261"/>
            <ac:graphicFrameMk id="37" creationId="{51EA010D-726B-9551-A5AA-E8885EC6853C}"/>
          </ac:graphicFrameMkLst>
        </pc:graphicFrameChg>
      </pc:sldChg>
      <pc:sldChg chg="addSp delSp modSp mod setBg">
        <pc:chgData name="Breanna Latouche" userId="44134555d60b5118" providerId="LiveId" clId="{ACF0D19F-FEF6-49A8-8DA2-6E0D8C85A79E}" dt="2024-04-03T05:42:20.597" v="2207" actId="26606"/>
        <pc:sldMkLst>
          <pc:docMk/>
          <pc:sldMk cId="3636017505" sldId="262"/>
        </pc:sldMkLst>
        <pc:spChg chg="mod">
          <ac:chgData name="Breanna Latouche" userId="44134555d60b5118" providerId="LiveId" clId="{ACF0D19F-FEF6-49A8-8DA2-6E0D8C85A79E}" dt="2024-04-03T05:42:20.597" v="2207" actId="26606"/>
          <ac:spMkLst>
            <pc:docMk/>
            <pc:sldMk cId="3636017505" sldId="262"/>
            <ac:spMk id="2" creationId="{7F05141A-DD08-A27E-8971-19FCEB8A42A2}"/>
          </ac:spMkLst>
        </pc:spChg>
        <pc:spChg chg="del mod">
          <ac:chgData name="Breanna Latouche" userId="44134555d60b5118" providerId="LiveId" clId="{ACF0D19F-FEF6-49A8-8DA2-6E0D8C85A79E}" dt="2024-04-03T05:18:03.009" v="1834" actId="26606"/>
          <ac:spMkLst>
            <pc:docMk/>
            <pc:sldMk cId="3636017505" sldId="262"/>
            <ac:spMk id="3" creationId="{A3B608C6-B47A-4A9A-C22D-36ED4E8A627E}"/>
          </ac:spMkLst>
        </pc:spChg>
        <pc:spChg chg="add del">
          <ac:chgData name="Breanna Latouche" userId="44134555d60b5118" providerId="LiveId" clId="{ACF0D19F-FEF6-49A8-8DA2-6E0D8C85A79E}" dt="2024-04-03T05:26:27.455" v="1840" actId="26606"/>
          <ac:spMkLst>
            <pc:docMk/>
            <pc:sldMk cId="3636017505" sldId="262"/>
            <ac:spMk id="9" creationId="{0C541B88-1AE9-40C3-AFD5-967787C1979F}"/>
          </ac:spMkLst>
        </pc:spChg>
        <pc:spChg chg="add del">
          <ac:chgData name="Breanna Latouche" userId="44134555d60b5118" providerId="LiveId" clId="{ACF0D19F-FEF6-49A8-8DA2-6E0D8C85A79E}" dt="2024-04-03T05:26:27.455" v="1840" actId="26606"/>
          <ac:spMkLst>
            <pc:docMk/>
            <pc:sldMk cId="3636017505" sldId="262"/>
            <ac:spMk id="11" creationId="{E5F17139-31EE-46AC-B04F-DBBD852DD6CB}"/>
          </ac:spMkLst>
        </pc:spChg>
        <pc:spChg chg="add del">
          <ac:chgData name="Breanna Latouche" userId="44134555d60b5118" providerId="LiveId" clId="{ACF0D19F-FEF6-49A8-8DA2-6E0D8C85A79E}" dt="2024-04-03T05:26:27.455" v="1840" actId="26606"/>
          <ac:spMkLst>
            <pc:docMk/>
            <pc:sldMk cId="3636017505" sldId="262"/>
            <ac:spMk id="17" creationId="{89D16701-DA76-4F72-BB63-E2C3FFBDFE0F}"/>
          </ac:spMkLst>
        </pc:spChg>
        <pc:spChg chg="add del">
          <ac:chgData name="Breanna Latouche" userId="44134555d60b5118" providerId="LiveId" clId="{ACF0D19F-FEF6-49A8-8DA2-6E0D8C85A79E}" dt="2024-04-03T05:26:27.455" v="1840" actId="26606"/>
          <ac:spMkLst>
            <pc:docMk/>
            <pc:sldMk cId="3636017505" sldId="262"/>
            <ac:spMk id="19" creationId="{1CC28BE1-9DC6-43FE-9582-39F091098D77}"/>
          </ac:spMkLst>
        </pc:spChg>
        <pc:spChg chg="add del">
          <ac:chgData name="Breanna Latouche" userId="44134555d60b5118" providerId="LiveId" clId="{ACF0D19F-FEF6-49A8-8DA2-6E0D8C85A79E}" dt="2024-04-03T05:26:27.248" v="1839" actId="26606"/>
          <ac:spMkLst>
            <pc:docMk/>
            <pc:sldMk cId="3636017505" sldId="262"/>
            <ac:spMk id="39" creationId="{7C432AFE-B3D2-4BFF-BF8F-96C27AFF1AC7}"/>
          </ac:spMkLst>
        </pc:spChg>
        <pc:spChg chg="add del">
          <ac:chgData name="Breanna Latouche" userId="44134555d60b5118" providerId="LiveId" clId="{ACF0D19F-FEF6-49A8-8DA2-6E0D8C85A79E}" dt="2024-04-03T05:26:27.248" v="1839" actId="26606"/>
          <ac:spMkLst>
            <pc:docMk/>
            <pc:sldMk cId="3636017505" sldId="262"/>
            <ac:spMk id="41" creationId="{AF2F604E-43BE-4DC3-B983-E071523364F8}"/>
          </ac:spMkLst>
        </pc:spChg>
        <pc:spChg chg="add del">
          <ac:chgData name="Breanna Latouche" userId="44134555d60b5118" providerId="LiveId" clId="{ACF0D19F-FEF6-49A8-8DA2-6E0D8C85A79E}" dt="2024-04-03T05:26:27.248" v="1839" actId="26606"/>
          <ac:spMkLst>
            <pc:docMk/>
            <pc:sldMk cId="3636017505" sldId="262"/>
            <ac:spMk id="43" creationId="{08C9B587-E65E-4B52-B37C-ABEBB6E87928}"/>
          </ac:spMkLst>
        </pc:spChg>
        <pc:spChg chg="add del">
          <ac:chgData name="Breanna Latouche" userId="44134555d60b5118" providerId="LiveId" clId="{ACF0D19F-FEF6-49A8-8DA2-6E0D8C85A79E}" dt="2024-04-03T05:28:02.996" v="1845" actId="26606"/>
          <ac:spMkLst>
            <pc:docMk/>
            <pc:sldMk cId="3636017505" sldId="262"/>
            <ac:spMk id="50" creationId="{5A0118C5-4F8D-4CF4-BADD-53FEACC6C42A}"/>
          </ac:spMkLst>
        </pc:spChg>
        <pc:spChg chg="add del">
          <ac:chgData name="Breanna Latouche" userId="44134555d60b5118" providerId="LiveId" clId="{ACF0D19F-FEF6-49A8-8DA2-6E0D8C85A79E}" dt="2024-04-03T05:28:02.996" v="1845" actId="26606"/>
          <ac:spMkLst>
            <pc:docMk/>
            <pc:sldMk cId="3636017505" sldId="262"/>
            <ac:spMk id="56" creationId="{FEED861F-CCB5-4C5C-B30B-A67DD2975AF7}"/>
          </ac:spMkLst>
        </pc:spChg>
        <pc:spChg chg="add del">
          <ac:chgData name="Breanna Latouche" userId="44134555d60b5118" providerId="LiveId" clId="{ACF0D19F-FEF6-49A8-8DA2-6E0D8C85A79E}" dt="2024-04-03T05:28:02.996" v="1845" actId="26606"/>
          <ac:spMkLst>
            <pc:docMk/>
            <pc:sldMk cId="3636017505" sldId="262"/>
            <ac:spMk id="58" creationId="{F77C4D01-899C-430C-B96D-4E85CD4BA17A}"/>
          </ac:spMkLst>
        </pc:spChg>
        <pc:spChg chg="add del">
          <ac:chgData name="Breanna Latouche" userId="44134555d60b5118" providerId="LiveId" clId="{ACF0D19F-FEF6-49A8-8DA2-6E0D8C85A79E}" dt="2024-04-03T05:28:14.142" v="1849" actId="26606"/>
          <ac:spMkLst>
            <pc:docMk/>
            <pc:sldMk cId="3636017505" sldId="262"/>
            <ac:spMk id="62" creationId="{49FFD97F-40E1-45B3-9A51-E14CA4A494E4}"/>
          </ac:spMkLst>
        </pc:spChg>
        <pc:spChg chg="add del">
          <ac:chgData name="Breanna Latouche" userId="44134555d60b5118" providerId="LiveId" clId="{ACF0D19F-FEF6-49A8-8DA2-6E0D8C85A79E}" dt="2024-04-03T05:28:06.051" v="1847" actId="26606"/>
          <ac:spMkLst>
            <pc:docMk/>
            <pc:sldMk cId="3636017505" sldId="262"/>
            <ac:spMk id="231" creationId="{5A0118C5-4F8D-4CF4-BADD-53FEACC6C42A}"/>
          </ac:spMkLst>
        </pc:spChg>
        <pc:spChg chg="add del">
          <ac:chgData name="Breanna Latouche" userId="44134555d60b5118" providerId="LiveId" clId="{ACF0D19F-FEF6-49A8-8DA2-6E0D8C85A79E}" dt="2024-04-03T05:28:14.142" v="1849" actId="26606"/>
          <ac:spMkLst>
            <pc:docMk/>
            <pc:sldMk cId="3636017505" sldId="262"/>
            <ac:spMk id="248" creationId="{5A0118C5-4F8D-4CF4-BADD-53FEACC6C42A}"/>
          </ac:spMkLst>
        </pc:spChg>
        <pc:spChg chg="add del">
          <ac:chgData name="Breanna Latouche" userId="44134555d60b5118" providerId="LiveId" clId="{ACF0D19F-FEF6-49A8-8DA2-6E0D8C85A79E}" dt="2024-04-03T05:28:14.142" v="1849" actId="26606"/>
          <ac:spMkLst>
            <pc:docMk/>
            <pc:sldMk cId="3636017505" sldId="262"/>
            <ac:spMk id="250" creationId="{99A7A058-C1CE-4860-96CB-6EAF9DEF7802}"/>
          </ac:spMkLst>
        </pc:spChg>
        <pc:spChg chg="add del">
          <ac:chgData name="Breanna Latouche" userId="44134555d60b5118" providerId="LiveId" clId="{ACF0D19F-FEF6-49A8-8DA2-6E0D8C85A79E}" dt="2024-04-03T05:28:14.142" v="1849" actId="26606"/>
          <ac:spMkLst>
            <pc:docMk/>
            <pc:sldMk cId="3636017505" sldId="262"/>
            <ac:spMk id="251" creationId="{7214B226-9840-4638-9B40-1BA7E5F52425}"/>
          </ac:spMkLst>
        </pc:spChg>
        <pc:spChg chg="add del">
          <ac:chgData name="Breanna Latouche" userId="44134555d60b5118" providerId="LiveId" clId="{ACF0D19F-FEF6-49A8-8DA2-6E0D8C85A79E}" dt="2024-04-03T05:28:14.142" v="1849" actId="26606"/>
          <ac:spMkLst>
            <pc:docMk/>
            <pc:sldMk cId="3636017505" sldId="262"/>
            <ac:spMk id="252" creationId="{B7F6E9F1-F0E1-442E-B824-A1ADD42CDA2D}"/>
          </ac:spMkLst>
        </pc:spChg>
        <pc:spChg chg="add del">
          <ac:chgData name="Breanna Latouche" userId="44134555d60b5118" providerId="LiveId" clId="{ACF0D19F-FEF6-49A8-8DA2-6E0D8C85A79E}" dt="2024-04-03T05:42:20.597" v="2207" actId="26606"/>
          <ac:spMkLst>
            <pc:docMk/>
            <pc:sldMk cId="3636017505" sldId="262"/>
            <ac:spMk id="257" creationId="{5A0118C5-4F8D-4CF4-BADD-53FEACC6C42A}"/>
          </ac:spMkLst>
        </pc:spChg>
        <pc:spChg chg="add del">
          <ac:chgData name="Breanna Latouche" userId="44134555d60b5118" providerId="LiveId" clId="{ACF0D19F-FEF6-49A8-8DA2-6E0D8C85A79E}" dt="2024-04-03T05:42:20.597" v="2207" actId="26606"/>
          <ac:spMkLst>
            <pc:docMk/>
            <pc:sldMk cId="3636017505" sldId="262"/>
            <ac:spMk id="261" creationId="{877E3FF1-E4B8-49CB-9DD6-7D2067808FFB}"/>
          </ac:spMkLst>
        </pc:spChg>
        <pc:spChg chg="add del">
          <ac:chgData name="Breanna Latouche" userId="44134555d60b5118" providerId="LiveId" clId="{ACF0D19F-FEF6-49A8-8DA2-6E0D8C85A79E}" dt="2024-04-03T05:42:20.597" v="2207" actId="26606"/>
          <ac:spMkLst>
            <pc:docMk/>
            <pc:sldMk cId="3636017505" sldId="262"/>
            <ac:spMk id="262" creationId="{30BDE8C6-094E-46E6-BD5E-75FAB4F7CAC7}"/>
          </ac:spMkLst>
        </pc:spChg>
        <pc:spChg chg="add">
          <ac:chgData name="Breanna Latouche" userId="44134555d60b5118" providerId="LiveId" clId="{ACF0D19F-FEF6-49A8-8DA2-6E0D8C85A79E}" dt="2024-04-03T05:42:20.597" v="2207" actId="26606"/>
          <ac:spMkLst>
            <pc:docMk/>
            <pc:sldMk cId="3636017505" sldId="262"/>
            <ac:spMk id="271" creationId="{5A0118C5-4F8D-4CF4-BADD-53FEACC6C42A}"/>
          </ac:spMkLst>
        </pc:spChg>
        <pc:spChg chg="add">
          <ac:chgData name="Breanna Latouche" userId="44134555d60b5118" providerId="LiveId" clId="{ACF0D19F-FEF6-49A8-8DA2-6E0D8C85A79E}" dt="2024-04-03T05:42:20.597" v="2207" actId="26606"/>
          <ac:spMkLst>
            <pc:docMk/>
            <pc:sldMk cId="3636017505" sldId="262"/>
            <ac:spMk id="273" creationId="{F98F79A4-A6C7-4101-B1E9-27E05CB7CFA0}"/>
          </ac:spMkLst>
        </pc:spChg>
        <pc:spChg chg="add">
          <ac:chgData name="Breanna Latouche" userId="44134555d60b5118" providerId="LiveId" clId="{ACF0D19F-FEF6-49A8-8DA2-6E0D8C85A79E}" dt="2024-04-03T05:42:20.597" v="2207" actId="26606"/>
          <ac:spMkLst>
            <pc:docMk/>
            <pc:sldMk cId="3636017505" sldId="262"/>
            <ac:spMk id="275" creationId="{79AFCB35-9C04-4524-A0B1-57FF6865D013}"/>
          </ac:spMkLst>
        </pc:spChg>
        <pc:spChg chg="add">
          <ac:chgData name="Breanna Latouche" userId="44134555d60b5118" providerId="LiveId" clId="{ACF0D19F-FEF6-49A8-8DA2-6E0D8C85A79E}" dt="2024-04-03T05:42:20.597" v="2207" actId="26606"/>
          <ac:spMkLst>
            <pc:docMk/>
            <pc:sldMk cId="3636017505" sldId="262"/>
            <ac:spMk id="277" creationId="{D11AD2AD-0BA0-4DD3-8EEA-84686A0E718C}"/>
          </ac:spMkLst>
        </pc:spChg>
        <pc:spChg chg="add">
          <ac:chgData name="Breanna Latouche" userId="44134555d60b5118" providerId="LiveId" clId="{ACF0D19F-FEF6-49A8-8DA2-6E0D8C85A79E}" dt="2024-04-03T05:42:20.597" v="2207" actId="26606"/>
          <ac:spMkLst>
            <pc:docMk/>
            <pc:sldMk cId="3636017505" sldId="262"/>
            <ac:spMk id="279" creationId="{83C8019B-3985-409B-9B87-494B974EE9A2}"/>
          </ac:spMkLst>
        </pc:spChg>
        <pc:spChg chg="add">
          <ac:chgData name="Breanna Latouche" userId="44134555d60b5118" providerId="LiveId" clId="{ACF0D19F-FEF6-49A8-8DA2-6E0D8C85A79E}" dt="2024-04-03T05:42:20.597" v="2207" actId="26606"/>
          <ac:spMkLst>
            <pc:docMk/>
            <pc:sldMk cId="3636017505" sldId="262"/>
            <ac:spMk id="281" creationId="{9E5C5460-229E-46C8-A712-CC317985420F}"/>
          </ac:spMkLst>
        </pc:spChg>
        <pc:spChg chg="add">
          <ac:chgData name="Breanna Latouche" userId="44134555d60b5118" providerId="LiveId" clId="{ACF0D19F-FEF6-49A8-8DA2-6E0D8C85A79E}" dt="2024-04-03T05:42:20.597" v="2207" actId="26606"/>
          <ac:spMkLst>
            <pc:docMk/>
            <pc:sldMk cId="3636017505" sldId="262"/>
            <ac:spMk id="283" creationId="{B85A4DB3-61AA-49A1-85A9-B3397CD519AB}"/>
          </ac:spMkLst>
        </pc:spChg>
        <pc:grpChg chg="add del">
          <ac:chgData name="Breanna Latouche" userId="44134555d60b5118" providerId="LiveId" clId="{ACF0D19F-FEF6-49A8-8DA2-6E0D8C85A79E}" dt="2024-04-03T05:26:27.455" v="1840" actId="26606"/>
          <ac:grpSpMkLst>
            <pc:docMk/>
            <pc:sldMk cId="3636017505" sldId="262"/>
            <ac:grpSpMk id="13" creationId="{7CF625D3-71A3-4F30-A096-8EF334E959D0}"/>
          </ac:grpSpMkLst>
        </pc:grpChg>
        <pc:grpChg chg="add del">
          <ac:chgData name="Breanna Latouche" userId="44134555d60b5118" providerId="LiveId" clId="{ACF0D19F-FEF6-49A8-8DA2-6E0D8C85A79E}" dt="2024-04-03T05:26:27.455" v="1840" actId="26606"/>
          <ac:grpSpMkLst>
            <pc:docMk/>
            <pc:sldMk cId="3636017505" sldId="262"/>
            <ac:grpSpMk id="21" creationId="{AF9AF3F3-CE0C-4125-BDD7-346487FA0B40}"/>
          </ac:grpSpMkLst>
        </pc:grpChg>
        <pc:grpChg chg="add del">
          <ac:chgData name="Breanna Latouche" userId="44134555d60b5118" providerId="LiveId" clId="{ACF0D19F-FEF6-49A8-8DA2-6E0D8C85A79E}" dt="2024-04-03T05:28:02.996" v="1845" actId="26606"/>
          <ac:grpSpMkLst>
            <pc:docMk/>
            <pc:sldMk cId="3636017505" sldId="262"/>
            <ac:grpSpMk id="52" creationId="{A0AD230C-F2F1-4A9E-8B97-584473C0E675}"/>
          </ac:grpSpMkLst>
        </pc:grpChg>
        <pc:grpChg chg="add del">
          <ac:chgData name="Breanna Latouche" userId="44134555d60b5118" providerId="LiveId" clId="{ACF0D19F-FEF6-49A8-8DA2-6E0D8C85A79E}" dt="2024-04-03T05:28:02.996" v="1845" actId="26606"/>
          <ac:grpSpMkLst>
            <pc:docMk/>
            <pc:sldMk cId="3636017505" sldId="262"/>
            <ac:grpSpMk id="60" creationId="{1184B901-2502-42F7-B6E1-13651AE05CD9}"/>
          </ac:grpSpMkLst>
        </pc:grpChg>
        <pc:grpChg chg="add del">
          <ac:chgData name="Breanna Latouche" userId="44134555d60b5118" providerId="LiveId" clId="{ACF0D19F-FEF6-49A8-8DA2-6E0D8C85A79E}" dt="2024-04-03T05:28:14.142" v="1849" actId="26606"/>
          <ac:grpSpMkLst>
            <pc:docMk/>
            <pc:sldMk cId="3636017505" sldId="262"/>
            <ac:grpSpMk id="64" creationId="{5468B3A9-705E-43C3-A742-0619B0D8F2EE}"/>
          </ac:grpSpMkLst>
        </pc:grpChg>
        <pc:grpChg chg="add del">
          <ac:chgData name="Breanna Latouche" userId="44134555d60b5118" providerId="LiveId" clId="{ACF0D19F-FEF6-49A8-8DA2-6E0D8C85A79E}" dt="2024-04-03T05:28:06.051" v="1847" actId="26606"/>
          <ac:grpSpMkLst>
            <pc:docMk/>
            <pc:sldMk cId="3636017505" sldId="262"/>
            <ac:grpSpMk id="232" creationId="{3CC7AA9C-C2F2-4084-9DA2-10496BF4B262}"/>
          </ac:grpSpMkLst>
        </pc:grpChg>
        <pc:grpChg chg="add del">
          <ac:chgData name="Breanna Latouche" userId="44134555d60b5118" providerId="LiveId" clId="{ACF0D19F-FEF6-49A8-8DA2-6E0D8C85A79E}" dt="2024-04-03T05:28:06.051" v="1847" actId="26606"/>
          <ac:grpSpMkLst>
            <pc:docMk/>
            <pc:sldMk cId="3636017505" sldId="262"/>
            <ac:grpSpMk id="235" creationId="{332ED93E-F1F1-46BF-B18E-134CB31A2FEE}"/>
          </ac:grpSpMkLst>
        </pc:grpChg>
        <pc:grpChg chg="add del">
          <ac:chgData name="Breanna Latouche" userId="44134555d60b5118" providerId="LiveId" clId="{ACF0D19F-FEF6-49A8-8DA2-6E0D8C85A79E}" dt="2024-04-03T05:28:14.142" v="1849" actId="26606"/>
          <ac:grpSpMkLst>
            <pc:docMk/>
            <pc:sldMk cId="3636017505" sldId="262"/>
            <ac:grpSpMk id="249" creationId="{00E015F5-1A99-4E40-BC3D-7707802996B5}"/>
          </ac:grpSpMkLst>
        </pc:grpChg>
        <pc:grpChg chg="add del">
          <ac:chgData name="Breanna Latouche" userId="44134555d60b5118" providerId="LiveId" clId="{ACF0D19F-FEF6-49A8-8DA2-6E0D8C85A79E}" dt="2024-04-03T05:42:20.597" v="2207" actId="26606"/>
          <ac:grpSpMkLst>
            <pc:docMk/>
            <pc:sldMk cId="3636017505" sldId="262"/>
            <ac:grpSpMk id="258" creationId="{5C880D58-0477-47F1-B3CB-4B301794116A}"/>
          </ac:grpSpMkLst>
        </pc:grpChg>
        <pc:grpChg chg="add del">
          <ac:chgData name="Breanna Latouche" userId="44134555d60b5118" providerId="LiveId" clId="{ACF0D19F-FEF6-49A8-8DA2-6E0D8C85A79E}" dt="2024-04-03T05:42:20.597" v="2207" actId="26606"/>
          <ac:grpSpMkLst>
            <pc:docMk/>
            <pc:sldMk cId="3636017505" sldId="262"/>
            <ac:grpSpMk id="263" creationId="{582A903B-6B78-4F0A-B7C9-3D80499020B8}"/>
          </ac:grpSpMkLst>
        </pc:grpChg>
        <pc:grpChg chg="add">
          <ac:chgData name="Breanna Latouche" userId="44134555d60b5118" providerId="LiveId" clId="{ACF0D19F-FEF6-49A8-8DA2-6E0D8C85A79E}" dt="2024-04-03T05:42:20.597" v="2207" actId="26606"/>
          <ac:grpSpMkLst>
            <pc:docMk/>
            <pc:sldMk cId="3636017505" sldId="262"/>
            <ac:grpSpMk id="285" creationId="{0C156BF8-7FF7-440F-BE2B-417DFFE8BFA5}"/>
          </ac:grpSpMkLst>
        </pc:grpChg>
        <pc:graphicFrameChg chg="add mod ord modGraphic">
          <ac:chgData name="Breanna Latouche" userId="44134555d60b5118" providerId="LiveId" clId="{ACF0D19F-FEF6-49A8-8DA2-6E0D8C85A79E}" dt="2024-04-03T05:42:20.597" v="2207" actId="26606"/>
          <ac:graphicFrameMkLst>
            <pc:docMk/>
            <pc:sldMk cId="3636017505" sldId="262"/>
            <ac:graphicFrameMk id="5" creationId="{86BD5F9D-5E60-FD46-3F22-DCBD5C814484}"/>
          </ac:graphicFrameMkLst>
        </pc:graphicFrameChg>
        <pc:picChg chg="add del mod ord">
          <ac:chgData name="Breanna Latouche" userId="44134555d60b5118" providerId="LiveId" clId="{ACF0D19F-FEF6-49A8-8DA2-6E0D8C85A79E}" dt="2024-04-03T05:41:08.537" v="2206" actId="21"/>
          <ac:picMkLst>
            <pc:docMk/>
            <pc:sldMk cId="3636017505" sldId="262"/>
            <ac:picMk id="6" creationId="{EFC2DC11-EADD-1305-67A7-F4894F79A74C}"/>
          </ac:picMkLst>
        </pc:picChg>
        <pc:picChg chg="add mod ord">
          <ac:chgData name="Breanna Latouche" userId="44134555d60b5118" providerId="LiveId" clId="{ACF0D19F-FEF6-49A8-8DA2-6E0D8C85A79E}" dt="2024-04-03T05:42:20.597" v="2207" actId="26606"/>
          <ac:picMkLst>
            <pc:docMk/>
            <pc:sldMk cId="3636017505" sldId="262"/>
            <ac:picMk id="8" creationId="{692A66D0-6C1C-A6EB-9367-441815D54872}"/>
          </ac:picMkLst>
        </pc:picChg>
        <pc:cxnChg chg="add del">
          <ac:chgData name="Breanna Latouche" userId="44134555d60b5118" providerId="LiveId" clId="{ACF0D19F-FEF6-49A8-8DA2-6E0D8C85A79E}" dt="2024-04-03T05:28:14.327" v="1850" actId="26606"/>
          <ac:cxnSpMkLst>
            <pc:docMk/>
            <pc:sldMk cId="3636017505" sldId="262"/>
            <ac:cxnSpMk id="45" creationId="{1503BFE4-729B-D9D0-C17B-501E6AF1127A}"/>
          </ac:cxnSpMkLst>
        </pc:cxnChg>
      </pc:sldChg>
      <pc:sldChg chg="addSp delSp modSp mod ord setBg">
        <pc:chgData name="Breanna Latouche" userId="44134555d60b5118" providerId="LiveId" clId="{ACF0D19F-FEF6-49A8-8DA2-6E0D8C85A79E}" dt="2024-04-03T05:40:16.439" v="2205" actId="26606"/>
        <pc:sldMkLst>
          <pc:docMk/>
          <pc:sldMk cId="1546956364" sldId="263"/>
        </pc:sldMkLst>
        <pc:spChg chg="mod">
          <ac:chgData name="Breanna Latouche" userId="44134555d60b5118" providerId="LiveId" clId="{ACF0D19F-FEF6-49A8-8DA2-6E0D8C85A79E}" dt="2024-04-03T05:40:16.439" v="2205" actId="26606"/>
          <ac:spMkLst>
            <pc:docMk/>
            <pc:sldMk cId="1546956364" sldId="263"/>
            <ac:spMk id="2" creationId="{2508D716-CF3B-F8EB-04C0-7062D408E7A5}"/>
          </ac:spMkLst>
        </pc:spChg>
        <pc:spChg chg="add del mod">
          <ac:chgData name="Breanna Latouche" userId="44134555d60b5118" providerId="LiveId" clId="{ACF0D19F-FEF6-49A8-8DA2-6E0D8C85A79E}" dt="2024-04-03T05:36:11.635" v="2122" actId="26606"/>
          <ac:spMkLst>
            <pc:docMk/>
            <pc:sldMk cId="1546956364" sldId="263"/>
            <ac:spMk id="3" creationId="{C66573A0-10F6-B768-0355-671168CC457C}"/>
          </ac:spMkLst>
        </pc:spChg>
        <pc:spChg chg="add del">
          <ac:chgData name="Breanna Latouche" userId="44134555d60b5118" providerId="LiveId" clId="{ACF0D19F-FEF6-49A8-8DA2-6E0D8C85A79E}" dt="2024-04-03T05:36:11.627" v="2121" actId="26606"/>
          <ac:spMkLst>
            <pc:docMk/>
            <pc:sldMk cId="1546956364" sldId="263"/>
            <ac:spMk id="9" creationId="{AE2B703B-46F9-481A-A605-82E2A828C4FA}"/>
          </ac:spMkLst>
        </pc:spChg>
        <pc:spChg chg="add del">
          <ac:chgData name="Breanna Latouche" userId="44134555d60b5118" providerId="LiveId" clId="{ACF0D19F-FEF6-49A8-8DA2-6E0D8C85A79E}" dt="2024-04-03T05:36:11.627" v="2121" actId="26606"/>
          <ac:spMkLst>
            <pc:docMk/>
            <pc:sldMk cId="1546956364" sldId="263"/>
            <ac:spMk id="11" creationId="{F13BE4D7-0C3D-4906-B230-A1C5B4665CCF}"/>
          </ac:spMkLst>
        </pc:spChg>
        <pc:spChg chg="add del">
          <ac:chgData name="Breanna Latouche" userId="44134555d60b5118" providerId="LiveId" clId="{ACF0D19F-FEF6-49A8-8DA2-6E0D8C85A79E}" dt="2024-04-03T05:38:40.994" v="2196" actId="26606"/>
          <ac:spMkLst>
            <pc:docMk/>
            <pc:sldMk cId="1546956364" sldId="263"/>
            <ac:spMk id="13" creationId="{C0763A76-9F1C-4FC5-82B7-DD475DA461B2}"/>
          </ac:spMkLst>
        </pc:spChg>
        <pc:spChg chg="add del">
          <ac:chgData name="Breanna Latouche" userId="44134555d60b5118" providerId="LiveId" clId="{ACF0D19F-FEF6-49A8-8DA2-6E0D8C85A79E}" dt="2024-04-03T05:38:40.994" v="2196" actId="26606"/>
          <ac:spMkLst>
            <pc:docMk/>
            <pc:sldMk cId="1546956364" sldId="263"/>
            <ac:spMk id="14" creationId="{E81BF4F6-F2CF-4984-9D14-D6966D92F99F}"/>
          </ac:spMkLst>
        </pc:spChg>
        <pc:spChg chg="add del mod">
          <ac:chgData name="Breanna Latouche" userId="44134555d60b5118" providerId="LiveId" clId="{ACF0D19F-FEF6-49A8-8DA2-6E0D8C85A79E}" dt="2024-04-03T05:38:40.994" v="2196" actId="26606"/>
          <ac:spMkLst>
            <pc:docMk/>
            <pc:sldMk cId="1546956364" sldId="263"/>
            <ac:spMk id="15" creationId="{C66573A0-10F6-B768-0355-671168CC457C}"/>
          </ac:spMkLst>
        </pc:spChg>
        <pc:spChg chg="add del">
          <ac:chgData name="Breanna Latouche" userId="44134555d60b5118" providerId="LiveId" clId="{ACF0D19F-FEF6-49A8-8DA2-6E0D8C85A79E}" dt="2024-04-03T05:40:16.439" v="2205" actId="26606"/>
          <ac:spMkLst>
            <pc:docMk/>
            <pc:sldMk cId="1546956364" sldId="263"/>
            <ac:spMk id="21" creationId="{B95B9BA8-1D69-4796-85F5-B6D0BD52354B}"/>
          </ac:spMkLst>
        </pc:spChg>
        <pc:spChg chg="add mod">
          <ac:chgData name="Breanna Latouche" userId="44134555d60b5118" providerId="LiveId" clId="{ACF0D19F-FEF6-49A8-8DA2-6E0D8C85A79E}" dt="2024-04-03T05:40:16.439" v="2205" actId="26606"/>
          <ac:spMkLst>
            <pc:docMk/>
            <pc:sldMk cId="1546956364" sldId="263"/>
            <ac:spMk id="22" creationId="{C66573A0-10F6-B768-0355-671168CC457C}"/>
          </ac:spMkLst>
        </pc:spChg>
        <pc:spChg chg="add del">
          <ac:chgData name="Breanna Latouche" userId="44134555d60b5118" providerId="LiveId" clId="{ACF0D19F-FEF6-49A8-8DA2-6E0D8C85A79E}" dt="2024-04-03T05:40:16.439" v="2204" actId="26606"/>
          <ac:spMkLst>
            <pc:docMk/>
            <pc:sldMk cId="1546956364" sldId="263"/>
            <ac:spMk id="27" creationId="{C0763A76-9F1C-4FC5-82B7-DD475DA461B2}"/>
          </ac:spMkLst>
        </pc:spChg>
        <pc:spChg chg="add del">
          <ac:chgData name="Breanna Latouche" userId="44134555d60b5118" providerId="LiveId" clId="{ACF0D19F-FEF6-49A8-8DA2-6E0D8C85A79E}" dt="2024-04-03T05:40:16.439" v="2204" actId="26606"/>
          <ac:spMkLst>
            <pc:docMk/>
            <pc:sldMk cId="1546956364" sldId="263"/>
            <ac:spMk id="29" creationId="{E81BF4F6-F2CF-4984-9D14-D6966D92F99F}"/>
          </ac:spMkLst>
        </pc:spChg>
        <pc:graphicFrameChg chg="add del">
          <ac:chgData name="Breanna Latouche" userId="44134555d60b5118" providerId="LiveId" clId="{ACF0D19F-FEF6-49A8-8DA2-6E0D8C85A79E}" dt="2024-04-03T05:35:28.897" v="2054" actId="26606"/>
          <ac:graphicFrameMkLst>
            <pc:docMk/>
            <pc:sldMk cId="1546956364" sldId="263"/>
            <ac:graphicFrameMk id="5" creationId="{D6C3629B-A0D6-1986-03A5-B899F2F37F86}"/>
          </ac:graphicFrameMkLst>
        </pc:graphicFrameChg>
        <pc:graphicFrameChg chg="add del">
          <ac:chgData name="Breanna Latouche" userId="44134555d60b5118" providerId="LiveId" clId="{ACF0D19F-FEF6-49A8-8DA2-6E0D8C85A79E}" dt="2024-04-03T05:36:11.627" v="2121" actId="26606"/>
          <ac:graphicFrameMkLst>
            <pc:docMk/>
            <pc:sldMk cId="1546956364" sldId="263"/>
            <ac:graphicFrameMk id="6" creationId="{223937B6-C883-5C0F-658C-5B5849E3BC30}"/>
          </ac:graphicFrameMkLst>
        </pc:graphicFrameChg>
        <pc:graphicFrameChg chg="add del">
          <ac:chgData name="Breanna Latouche" userId="44134555d60b5118" providerId="LiveId" clId="{ACF0D19F-FEF6-49A8-8DA2-6E0D8C85A79E}" dt="2024-04-03T05:38:35.278" v="2193" actId="26606"/>
          <ac:graphicFrameMkLst>
            <pc:docMk/>
            <pc:sldMk cId="1546956364" sldId="263"/>
            <ac:graphicFrameMk id="18" creationId="{89525F9C-6FB0-C08E-1937-0C9981317881}"/>
          </ac:graphicFrameMkLst>
        </pc:graphicFrameChg>
        <pc:graphicFrameChg chg="add del">
          <ac:chgData name="Breanna Latouche" userId="44134555d60b5118" providerId="LiveId" clId="{ACF0D19F-FEF6-49A8-8DA2-6E0D8C85A79E}" dt="2024-04-03T05:38:40.986" v="2195" actId="26606"/>
          <ac:graphicFrameMkLst>
            <pc:docMk/>
            <pc:sldMk cId="1546956364" sldId="263"/>
            <ac:graphicFrameMk id="20" creationId="{C302FF89-B36F-2263-C237-BFFFC2A24A8D}"/>
          </ac:graphicFrameMkLst>
        </pc:graphicFrameChg>
        <pc:picChg chg="add mod ord">
          <ac:chgData name="Breanna Latouche" userId="44134555d60b5118" providerId="LiveId" clId="{ACF0D19F-FEF6-49A8-8DA2-6E0D8C85A79E}" dt="2024-04-03T05:40:16.439" v="2205" actId="26606"/>
          <ac:picMkLst>
            <pc:docMk/>
            <pc:sldMk cId="1546956364" sldId="263"/>
            <ac:picMk id="16" creationId="{F42438B4-AA4C-7D34-5E61-0A497ADA757D}"/>
          </ac:picMkLst>
        </pc:picChg>
        <pc:cxnChg chg="add">
          <ac:chgData name="Breanna Latouche" userId="44134555d60b5118" providerId="LiveId" clId="{ACF0D19F-FEF6-49A8-8DA2-6E0D8C85A79E}" dt="2024-04-03T05:40:16.439" v="2205" actId="26606"/>
          <ac:cxnSpMkLst>
            <pc:docMk/>
            <pc:sldMk cId="1546956364" sldId="263"/>
            <ac:cxnSpMk id="31" creationId="{249EDD1B-F94D-B4E6-ACAA-566B9A26FDE3}"/>
          </ac:cxnSpMkLst>
        </pc:cxnChg>
      </pc:sldChg>
      <pc:sldChg chg="modSp mod">
        <pc:chgData name="Breanna Latouche" userId="44134555d60b5118" providerId="LiveId" clId="{ACF0D19F-FEF6-49A8-8DA2-6E0D8C85A79E}" dt="2024-04-03T00:30:46.550" v="723"/>
        <pc:sldMkLst>
          <pc:docMk/>
          <pc:sldMk cId="1904708732" sldId="266"/>
        </pc:sldMkLst>
        <pc:spChg chg="mod">
          <ac:chgData name="Breanna Latouche" userId="44134555d60b5118" providerId="LiveId" clId="{ACF0D19F-FEF6-49A8-8DA2-6E0D8C85A79E}" dt="2024-04-03T00:30:46.550" v="723"/>
          <ac:spMkLst>
            <pc:docMk/>
            <pc:sldMk cId="1904708732" sldId="266"/>
            <ac:spMk id="3" creationId="{499165AC-ABB2-663F-387D-0323DC882599}"/>
          </ac:spMkLst>
        </pc:spChg>
      </pc:sldChg>
    </pc:docChg>
  </pc:docChgLst>
  <pc:docChgLst>
    <pc:chgData name="Breanna Latouche" userId="44134555d60b5118" providerId="LiveId" clId="{3D37A381-DC48-486B-BF36-A0ACF7142F85}"/>
    <pc:docChg chg="modSld">
      <pc:chgData name="Breanna Latouche" userId="44134555d60b5118" providerId="LiveId" clId="{3D37A381-DC48-486B-BF36-A0ACF7142F85}" dt="2024-11-10T01:27:14.002" v="11" actId="20577"/>
      <pc:docMkLst>
        <pc:docMk/>
      </pc:docMkLst>
      <pc:sldChg chg="modSp">
        <pc:chgData name="Breanna Latouche" userId="44134555d60b5118" providerId="LiveId" clId="{3D37A381-DC48-486B-BF36-A0ACF7142F85}" dt="2024-11-10T01:27:14.002" v="11" actId="20577"/>
        <pc:sldMkLst>
          <pc:docMk/>
          <pc:sldMk cId="3636017505" sldId="262"/>
        </pc:sldMkLst>
        <pc:graphicFrameChg chg="mod">
          <ac:chgData name="Breanna Latouche" userId="44134555d60b5118" providerId="LiveId" clId="{3D37A381-DC48-486B-BF36-A0ACF7142F85}" dt="2024-11-10T01:27:14.002" v="11" actId="20577"/>
          <ac:graphicFrameMkLst>
            <pc:docMk/>
            <pc:sldMk cId="3636017505" sldId="262"/>
            <ac:graphicFrameMk id="5" creationId="{86BD5F9D-5E60-FD46-3F22-DCBD5C814484}"/>
          </ac:graphicFrameMkLst>
        </pc:graphicFrameChg>
      </pc:sldChg>
    </pc:docChg>
  </pc:docChgLst>
  <pc:docChgLst>
    <pc:chgData name="Breanna Latouche" userId="44134555d60b5118" providerId="LiveId" clId="{39D898DD-C7E8-46D2-818B-404B9B28AECB}"/>
    <pc:docChg chg="undo custSel modSld">
      <pc:chgData name="Breanna Latouche" userId="44134555d60b5118" providerId="LiveId" clId="{39D898DD-C7E8-46D2-818B-404B9B28AECB}" dt="2024-04-04T05:16:01.277" v="1761" actId="33524"/>
      <pc:docMkLst>
        <pc:docMk/>
      </pc:docMkLst>
      <pc:sldChg chg="addSp modSp mod setBg">
        <pc:chgData name="Breanna Latouche" userId="44134555d60b5118" providerId="LiveId" clId="{39D898DD-C7E8-46D2-818B-404B9B28AECB}" dt="2024-04-04T05:16:01.277" v="1761" actId="33524"/>
        <pc:sldMkLst>
          <pc:docMk/>
          <pc:sldMk cId="2813443648" sldId="260"/>
        </pc:sldMkLst>
        <pc:spChg chg="mod">
          <ac:chgData name="Breanna Latouche" userId="44134555d60b5118" providerId="LiveId" clId="{39D898DD-C7E8-46D2-818B-404B9B28AECB}" dt="2024-04-04T05:15:26.203" v="1760" actId="26606"/>
          <ac:spMkLst>
            <pc:docMk/>
            <pc:sldMk cId="2813443648" sldId="260"/>
            <ac:spMk id="2" creationId="{EDA8D9C8-175B-CE46-6DB7-27F5A7548F26}"/>
          </ac:spMkLst>
        </pc:spChg>
        <pc:spChg chg="mod">
          <ac:chgData name="Breanna Latouche" userId="44134555d60b5118" providerId="LiveId" clId="{39D898DD-C7E8-46D2-818B-404B9B28AECB}" dt="2024-04-04T05:16:01.277" v="1761" actId="33524"/>
          <ac:spMkLst>
            <pc:docMk/>
            <pc:sldMk cId="2813443648" sldId="260"/>
            <ac:spMk id="3" creationId="{185B2854-6A82-A99A-B61C-66BE41109F13}"/>
          </ac:spMkLst>
        </pc:spChg>
        <pc:spChg chg="add">
          <ac:chgData name="Breanna Latouche" userId="44134555d60b5118" providerId="LiveId" clId="{39D898DD-C7E8-46D2-818B-404B9B28AECB}" dt="2024-04-04T05:15:26.203" v="1760" actId="26606"/>
          <ac:spMkLst>
            <pc:docMk/>
            <pc:sldMk cId="2813443648" sldId="260"/>
            <ac:spMk id="9" creationId="{3ECBE1F1-D69B-4AFA-ABD5-8E41720EF6DE}"/>
          </ac:spMkLst>
        </pc:spChg>
        <pc:spChg chg="add">
          <ac:chgData name="Breanna Latouche" userId="44134555d60b5118" providerId="LiveId" clId="{39D898DD-C7E8-46D2-818B-404B9B28AECB}" dt="2024-04-04T05:15:26.203" v="1760" actId="26606"/>
          <ac:spMkLst>
            <pc:docMk/>
            <pc:sldMk cId="2813443648" sldId="260"/>
            <ac:spMk id="11" creationId="{603A6265-E10C-4B85-9C20-E75FCAF9CC63}"/>
          </ac:spMkLst>
        </pc:spChg>
        <pc:picChg chg="add">
          <ac:chgData name="Breanna Latouche" userId="44134555d60b5118" providerId="LiveId" clId="{39D898DD-C7E8-46D2-818B-404B9B28AECB}" dt="2024-04-04T05:15:26.203" v="1760" actId="26606"/>
          <ac:picMkLst>
            <pc:docMk/>
            <pc:sldMk cId="2813443648" sldId="260"/>
            <ac:picMk id="5" creationId="{CF87DAEA-5392-DEFF-C141-FD21B017548C}"/>
          </ac:picMkLst>
        </pc:picChg>
      </pc:sldChg>
      <pc:sldChg chg="modSp mod">
        <pc:chgData name="Breanna Latouche" userId="44134555d60b5118" providerId="LiveId" clId="{39D898DD-C7E8-46D2-818B-404B9B28AECB}" dt="2024-04-03T22:48:21.763" v="24"/>
        <pc:sldMkLst>
          <pc:docMk/>
          <pc:sldMk cId="3636017505" sldId="262"/>
        </pc:sldMkLst>
        <pc:graphicFrameChg chg="mod">
          <ac:chgData name="Breanna Latouche" userId="44134555d60b5118" providerId="LiveId" clId="{39D898DD-C7E8-46D2-818B-404B9B28AECB}" dt="2024-04-03T22:48:21.763" v="24"/>
          <ac:graphicFrameMkLst>
            <pc:docMk/>
            <pc:sldMk cId="3636017505" sldId="262"/>
            <ac:graphicFrameMk id="5" creationId="{86BD5F9D-5E60-FD46-3F22-DCBD5C814484}"/>
          </ac:graphicFrameMkLst>
        </pc:graphicFrameChg>
      </pc:sldChg>
      <pc:sldChg chg="modSp mod">
        <pc:chgData name="Breanna Latouche" userId="44134555d60b5118" providerId="LiveId" clId="{39D898DD-C7E8-46D2-818B-404B9B28AECB}" dt="2024-04-03T22:44:07.090" v="14" actId="20577"/>
        <pc:sldMkLst>
          <pc:docMk/>
          <pc:sldMk cId="1546956364" sldId="263"/>
        </pc:sldMkLst>
        <pc:spChg chg="mod">
          <ac:chgData name="Breanna Latouche" userId="44134555d60b5118" providerId="LiveId" clId="{39D898DD-C7E8-46D2-818B-404B9B28AECB}" dt="2024-04-03T22:44:07.090" v="14" actId="20577"/>
          <ac:spMkLst>
            <pc:docMk/>
            <pc:sldMk cId="1546956364" sldId="263"/>
            <ac:spMk id="22" creationId="{C66573A0-10F6-B768-0355-671168CC457C}"/>
          </ac:spMkLst>
        </pc:spChg>
      </pc:sldChg>
      <pc:sldChg chg="addSp delSp modSp mod setBg">
        <pc:chgData name="Breanna Latouche" userId="44134555d60b5118" providerId="LiveId" clId="{39D898DD-C7E8-46D2-818B-404B9B28AECB}" dt="2024-04-03T22:57:36.741" v="525" actId="26606"/>
        <pc:sldMkLst>
          <pc:docMk/>
          <pc:sldMk cId="509581348" sldId="264"/>
        </pc:sldMkLst>
        <pc:spChg chg="mod">
          <ac:chgData name="Breanna Latouche" userId="44134555d60b5118" providerId="LiveId" clId="{39D898DD-C7E8-46D2-818B-404B9B28AECB}" dt="2024-04-03T22:57:36.741" v="525" actId="26606"/>
          <ac:spMkLst>
            <pc:docMk/>
            <pc:sldMk cId="509581348" sldId="264"/>
            <ac:spMk id="2" creationId="{2E1CDC58-A1BC-D5E9-BC2C-179BDD998AE8}"/>
          </ac:spMkLst>
        </pc:spChg>
        <pc:spChg chg="add del mod">
          <ac:chgData name="Breanna Latouche" userId="44134555d60b5118" providerId="LiveId" clId="{39D898DD-C7E8-46D2-818B-404B9B28AECB}" dt="2024-04-03T22:57:36.741" v="525" actId="26606"/>
          <ac:spMkLst>
            <pc:docMk/>
            <pc:sldMk cId="509581348" sldId="264"/>
            <ac:spMk id="3" creationId="{502CA19B-0FBE-7D65-E663-50C50682D90D}"/>
          </ac:spMkLst>
        </pc:spChg>
        <pc:spChg chg="add">
          <ac:chgData name="Breanna Latouche" userId="44134555d60b5118" providerId="LiveId" clId="{39D898DD-C7E8-46D2-818B-404B9B28AECB}" dt="2024-04-03T22:57:36.741" v="525" actId="26606"/>
          <ac:spMkLst>
            <pc:docMk/>
            <pc:sldMk cId="509581348" sldId="264"/>
            <ac:spMk id="9" creationId="{0C541B88-1AE9-40C3-AFD5-967787C1979F}"/>
          </ac:spMkLst>
        </pc:spChg>
        <pc:spChg chg="add del">
          <ac:chgData name="Breanna Latouche" userId="44134555d60b5118" providerId="LiveId" clId="{39D898DD-C7E8-46D2-818B-404B9B28AECB}" dt="2024-04-03T22:57:36.662" v="524" actId="26606"/>
          <ac:spMkLst>
            <pc:docMk/>
            <pc:sldMk cId="509581348" sldId="264"/>
            <ac:spMk id="10" creationId="{B50AB553-2A96-4A92-96F2-93548E096954}"/>
          </ac:spMkLst>
        </pc:spChg>
        <pc:spChg chg="add">
          <ac:chgData name="Breanna Latouche" userId="44134555d60b5118" providerId="LiveId" clId="{39D898DD-C7E8-46D2-818B-404B9B28AECB}" dt="2024-04-03T22:57:36.741" v="525" actId="26606"/>
          <ac:spMkLst>
            <pc:docMk/>
            <pc:sldMk cId="509581348" sldId="264"/>
            <ac:spMk id="11" creationId="{E5F17139-31EE-46AC-B04F-DBBD852DD6CB}"/>
          </ac:spMkLst>
        </pc:spChg>
        <pc:spChg chg="add">
          <ac:chgData name="Breanna Latouche" userId="44134555d60b5118" providerId="LiveId" clId="{39D898DD-C7E8-46D2-818B-404B9B28AECB}" dt="2024-04-03T22:57:36.741" v="525" actId="26606"/>
          <ac:spMkLst>
            <pc:docMk/>
            <pc:sldMk cId="509581348" sldId="264"/>
            <ac:spMk id="17" creationId="{89D16701-DA76-4F72-BB63-E2C3FFBDFE0F}"/>
          </ac:spMkLst>
        </pc:spChg>
        <pc:spChg chg="add">
          <ac:chgData name="Breanna Latouche" userId="44134555d60b5118" providerId="LiveId" clId="{39D898DD-C7E8-46D2-818B-404B9B28AECB}" dt="2024-04-03T22:57:36.741" v="525" actId="26606"/>
          <ac:spMkLst>
            <pc:docMk/>
            <pc:sldMk cId="509581348" sldId="264"/>
            <ac:spMk id="19" creationId="{1CC28BE1-9DC6-43FE-9582-39F091098D77}"/>
          </ac:spMkLst>
        </pc:spChg>
        <pc:grpChg chg="add">
          <ac:chgData name="Breanna Latouche" userId="44134555d60b5118" providerId="LiveId" clId="{39D898DD-C7E8-46D2-818B-404B9B28AECB}" dt="2024-04-03T22:57:36.741" v="525" actId="26606"/>
          <ac:grpSpMkLst>
            <pc:docMk/>
            <pc:sldMk cId="509581348" sldId="264"/>
            <ac:grpSpMk id="13" creationId="{7CF625D3-71A3-4F30-A096-8EF334E959D0}"/>
          </ac:grpSpMkLst>
        </pc:grpChg>
        <pc:grpChg chg="add">
          <ac:chgData name="Breanna Latouche" userId="44134555d60b5118" providerId="LiveId" clId="{39D898DD-C7E8-46D2-818B-404B9B28AECB}" dt="2024-04-03T22:57:36.741" v="525" actId="26606"/>
          <ac:grpSpMkLst>
            <pc:docMk/>
            <pc:sldMk cId="509581348" sldId="264"/>
            <ac:grpSpMk id="21" creationId="{AF9AF3F3-CE0C-4125-BDD7-346487FA0B40}"/>
          </ac:grpSpMkLst>
        </pc:grpChg>
        <pc:graphicFrameChg chg="add del">
          <ac:chgData name="Breanna Latouche" userId="44134555d60b5118" providerId="LiveId" clId="{39D898DD-C7E8-46D2-818B-404B9B28AECB}" dt="2024-04-03T22:57:36.662" v="524" actId="26606"/>
          <ac:graphicFrameMkLst>
            <pc:docMk/>
            <pc:sldMk cId="509581348" sldId="264"/>
            <ac:graphicFrameMk id="5" creationId="{657C0616-9DC1-B637-9137-436F3F24E961}"/>
          </ac:graphicFrameMkLst>
        </pc:graphicFrameChg>
        <pc:graphicFrameChg chg="add">
          <ac:chgData name="Breanna Latouche" userId="44134555d60b5118" providerId="LiveId" clId="{39D898DD-C7E8-46D2-818B-404B9B28AECB}" dt="2024-04-03T22:57:36.741" v="525" actId="26606"/>
          <ac:graphicFrameMkLst>
            <pc:docMk/>
            <pc:sldMk cId="509581348" sldId="264"/>
            <ac:graphicFrameMk id="12" creationId="{C703B335-9F61-8ECA-A5F8-C8773C25E99B}"/>
          </ac:graphicFrameMkLst>
        </pc:graphicFrameChg>
        <pc:picChg chg="add del">
          <ac:chgData name="Breanna Latouche" userId="44134555d60b5118" providerId="LiveId" clId="{39D898DD-C7E8-46D2-818B-404B9B28AECB}" dt="2024-04-03T22:57:36.662" v="524" actId="26606"/>
          <ac:picMkLst>
            <pc:docMk/>
            <pc:sldMk cId="509581348" sldId="264"/>
            <ac:picMk id="6" creationId="{D871D532-436A-92E2-1360-E5E37369ECB1}"/>
          </ac:picMkLst>
        </pc:picChg>
      </pc:sldChg>
      <pc:sldChg chg="addSp delSp modSp mod setBg">
        <pc:chgData name="Breanna Latouche" userId="44134555d60b5118" providerId="LiveId" clId="{39D898DD-C7E8-46D2-818B-404B9B28AECB}" dt="2024-04-03T23:47:09.393" v="1382" actId="1076"/>
        <pc:sldMkLst>
          <pc:docMk/>
          <pc:sldMk cId="99044209" sldId="265"/>
        </pc:sldMkLst>
        <pc:spChg chg="add del mod">
          <ac:chgData name="Breanna Latouche" userId="44134555d60b5118" providerId="LiveId" clId="{39D898DD-C7E8-46D2-818B-404B9B28AECB}" dt="2024-04-03T23:45:30.228" v="1378" actId="21"/>
          <ac:spMkLst>
            <pc:docMk/>
            <pc:sldMk cId="99044209" sldId="265"/>
            <ac:spMk id="2" creationId="{E126F61D-B31D-C784-21AD-26BF8206F8E1}"/>
          </ac:spMkLst>
        </pc:spChg>
        <pc:spChg chg="add del mod">
          <ac:chgData name="Breanna Latouche" userId="44134555d60b5118" providerId="LiveId" clId="{39D898DD-C7E8-46D2-818B-404B9B28AECB}" dt="2024-04-03T23:42:35.654" v="1345" actId="26606"/>
          <ac:spMkLst>
            <pc:docMk/>
            <pc:sldMk cId="99044209" sldId="265"/>
            <ac:spMk id="3" creationId="{EB82AF6E-23E7-F503-9A1E-2E47D3BDA00D}"/>
          </ac:spMkLst>
        </pc:spChg>
        <pc:spChg chg="add del">
          <ac:chgData name="Breanna Latouche" userId="44134555d60b5118" providerId="LiveId" clId="{39D898DD-C7E8-46D2-818B-404B9B28AECB}" dt="2024-04-03T23:44:42.604" v="1353" actId="26606"/>
          <ac:spMkLst>
            <pc:docMk/>
            <pc:sldMk cId="99044209" sldId="265"/>
            <ac:spMk id="21" creationId="{81D377EB-C9D2-4ED0-86A6-740A297E3EAC}"/>
          </ac:spMkLst>
        </pc:spChg>
        <pc:spChg chg="add del">
          <ac:chgData name="Breanna Latouche" userId="44134555d60b5118" providerId="LiveId" clId="{39D898DD-C7E8-46D2-818B-404B9B28AECB}" dt="2024-04-03T23:44:42.604" v="1353" actId="26606"/>
          <ac:spMkLst>
            <pc:docMk/>
            <pc:sldMk cId="99044209" sldId="265"/>
            <ac:spMk id="22" creationId="{066346BE-FDB4-4772-A696-0719490ABD64}"/>
          </ac:spMkLst>
        </pc:spChg>
        <pc:spChg chg="add del">
          <ac:chgData name="Breanna Latouche" userId="44134555d60b5118" providerId="LiveId" clId="{39D898DD-C7E8-46D2-818B-404B9B28AECB}" dt="2024-04-03T23:44:42.604" v="1353" actId="26606"/>
          <ac:spMkLst>
            <pc:docMk/>
            <pc:sldMk cId="99044209" sldId="265"/>
            <ac:spMk id="23" creationId="{FB92FFCE-0C90-454E-AA25-D4EE9A6C39C5}"/>
          </ac:spMkLst>
        </pc:spChg>
        <pc:spChg chg="add del">
          <ac:chgData name="Breanna Latouche" userId="44134555d60b5118" providerId="LiveId" clId="{39D898DD-C7E8-46D2-818B-404B9B28AECB}" dt="2024-04-03T23:43:38.878" v="1347" actId="26606"/>
          <ac:spMkLst>
            <pc:docMk/>
            <pc:sldMk cId="99044209" sldId="265"/>
            <ac:spMk id="24" creationId="{BACC6370-2D7E-4714-9D71-7542949D7D5D}"/>
          </ac:spMkLst>
        </pc:spChg>
        <pc:spChg chg="add del">
          <ac:chgData name="Breanna Latouche" userId="44134555d60b5118" providerId="LiveId" clId="{39D898DD-C7E8-46D2-818B-404B9B28AECB}" dt="2024-04-03T23:46:44.826" v="1381" actId="26606"/>
          <ac:spMkLst>
            <pc:docMk/>
            <pc:sldMk cId="99044209" sldId="265"/>
            <ac:spMk id="25" creationId="{AFF8D2E5-2C4E-47B1-930B-6C82B7C31331}"/>
          </ac:spMkLst>
        </pc:spChg>
        <pc:spChg chg="add del">
          <ac:chgData name="Breanna Latouche" userId="44134555d60b5118" providerId="LiveId" clId="{39D898DD-C7E8-46D2-818B-404B9B28AECB}" dt="2024-04-03T23:43:38.878" v="1347" actId="26606"/>
          <ac:spMkLst>
            <pc:docMk/>
            <pc:sldMk cId="99044209" sldId="265"/>
            <ac:spMk id="26" creationId="{F68B3F68-107C-434F-AA38-110D5EA91B85}"/>
          </ac:spMkLst>
        </pc:spChg>
        <pc:spChg chg="add del">
          <ac:chgData name="Breanna Latouche" userId="44134555d60b5118" providerId="LiveId" clId="{39D898DD-C7E8-46D2-818B-404B9B28AECB}" dt="2024-04-03T23:46:44.826" v="1381" actId="26606"/>
          <ac:spMkLst>
            <pc:docMk/>
            <pc:sldMk cId="99044209" sldId="265"/>
            <ac:spMk id="27" creationId="{801E4ADA-0EA9-4930-846E-3C11E8BED6DD}"/>
          </ac:spMkLst>
        </pc:spChg>
        <pc:spChg chg="add del">
          <ac:chgData name="Breanna Latouche" userId="44134555d60b5118" providerId="LiveId" clId="{39D898DD-C7E8-46D2-818B-404B9B28AECB}" dt="2024-04-03T23:43:38.878" v="1347" actId="26606"/>
          <ac:spMkLst>
            <pc:docMk/>
            <pc:sldMk cId="99044209" sldId="265"/>
            <ac:spMk id="28" creationId="{AAD0DBB9-1A4B-4391-81D4-CB19F9AB918A}"/>
          </ac:spMkLst>
        </pc:spChg>
        <pc:spChg chg="add del">
          <ac:chgData name="Breanna Latouche" userId="44134555d60b5118" providerId="LiveId" clId="{39D898DD-C7E8-46D2-818B-404B9B28AECB}" dt="2024-04-03T23:46:44.826" v="1381" actId="26606"/>
          <ac:spMkLst>
            <pc:docMk/>
            <pc:sldMk cId="99044209" sldId="265"/>
            <ac:spMk id="29" creationId="{FB92FFCE-0C90-454E-AA25-D4EE9A6C39C5}"/>
          </ac:spMkLst>
        </pc:spChg>
        <pc:spChg chg="add del">
          <ac:chgData name="Breanna Latouche" userId="44134555d60b5118" providerId="LiveId" clId="{39D898DD-C7E8-46D2-818B-404B9B28AECB}" dt="2024-04-03T23:43:38.878" v="1347" actId="26606"/>
          <ac:spMkLst>
            <pc:docMk/>
            <pc:sldMk cId="99044209" sldId="265"/>
            <ac:spMk id="30" creationId="{063BBA22-50EA-4C4D-BE05-F1CE4E63AA56}"/>
          </ac:spMkLst>
        </pc:spChg>
        <pc:spChg chg="add del">
          <ac:chgData name="Breanna Latouche" userId="44134555d60b5118" providerId="LiveId" clId="{39D898DD-C7E8-46D2-818B-404B9B28AECB}" dt="2024-04-03T23:43:46.087" v="1349" actId="26606"/>
          <ac:spMkLst>
            <pc:docMk/>
            <pc:sldMk cId="99044209" sldId="265"/>
            <ac:spMk id="32" creationId="{955A2079-FA98-4876-80F0-72364A7D2EA4}"/>
          </ac:spMkLst>
        </pc:spChg>
        <pc:spChg chg="add del">
          <ac:chgData name="Breanna Latouche" userId="44134555d60b5118" providerId="LiveId" clId="{39D898DD-C7E8-46D2-818B-404B9B28AECB}" dt="2024-04-03T23:46:44.705" v="1380" actId="26606"/>
          <ac:spMkLst>
            <pc:docMk/>
            <pc:sldMk cId="99044209" sldId="265"/>
            <ac:spMk id="34" creationId="{E5F17139-31EE-46AC-B04F-DBBD852DD6CB}"/>
          </ac:spMkLst>
        </pc:spChg>
        <pc:spChg chg="add del">
          <ac:chgData name="Breanna Latouche" userId="44134555d60b5118" providerId="LiveId" clId="{39D898DD-C7E8-46D2-818B-404B9B28AECB}" dt="2024-04-03T23:46:44.705" v="1380" actId="26606"/>
          <ac:spMkLst>
            <pc:docMk/>
            <pc:sldMk cId="99044209" sldId="265"/>
            <ac:spMk id="36" creationId="{AAD42DD4-86F6-4FD2-869F-32D35E310CF6}"/>
          </ac:spMkLst>
        </pc:spChg>
        <pc:spChg chg="add del">
          <ac:chgData name="Breanna Latouche" userId="44134555d60b5118" providerId="LiveId" clId="{39D898DD-C7E8-46D2-818B-404B9B28AECB}" dt="2024-04-03T23:46:44.705" v="1380" actId="26606"/>
          <ac:spMkLst>
            <pc:docMk/>
            <pc:sldMk cId="99044209" sldId="265"/>
            <ac:spMk id="38" creationId="{4C36B8C5-0DEB-41B5-911D-572E2E835E3C}"/>
          </ac:spMkLst>
        </pc:spChg>
        <pc:spChg chg="add del">
          <ac:chgData name="Breanna Latouche" userId="44134555d60b5118" providerId="LiveId" clId="{39D898DD-C7E8-46D2-818B-404B9B28AECB}" dt="2024-04-03T23:46:44.705" v="1380" actId="26606"/>
          <ac:spMkLst>
            <pc:docMk/>
            <pc:sldMk cId="99044209" sldId="265"/>
            <ac:spMk id="40" creationId="{B5DC987A-A8C7-4C23-9BF5-33E9F6F21DCB}"/>
          </ac:spMkLst>
        </pc:spChg>
        <pc:spChg chg="add del">
          <ac:chgData name="Breanna Latouche" userId="44134555d60b5118" providerId="LiveId" clId="{39D898DD-C7E8-46D2-818B-404B9B28AECB}" dt="2024-04-03T23:46:44.705" v="1380" actId="26606"/>
          <ac:spMkLst>
            <pc:docMk/>
            <pc:sldMk cId="99044209" sldId="265"/>
            <ac:spMk id="42" creationId="{F213F2CF-C6DF-4CE1-A6F0-E3B1BFBB0B23}"/>
          </ac:spMkLst>
        </pc:spChg>
        <pc:spChg chg="add del">
          <ac:chgData name="Breanna Latouche" userId="44134555d60b5118" providerId="LiveId" clId="{39D898DD-C7E8-46D2-818B-404B9B28AECB}" dt="2024-04-03T23:46:44.705" v="1380" actId="26606"/>
          <ac:spMkLst>
            <pc:docMk/>
            <pc:sldMk cId="99044209" sldId="265"/>
            <ac:spMk id="44" creationId="{84325C15-4820-4911-B66E-A5F917CFAE58}"/>
          </ac:spMkLst>
        </pc:spChg>
        <pc:spChg chg="add">
          <ac:chgData name="Breanna Latouche" userId="44134555d60b5118" providerId="LiveId" clId="{39D898DD-C7E8-46D2-818B-404B9B28AECB}" dt="2024-04-03T23:46:44.826" v="1381" actId="26606"/>
          <ac:spMkLst>
            <pc:docMk/>
            <pc:sldMk cId="99044209" sldId="265"/>
            <ac:spMk id="46" creationId="{E5F17139-31EE-46AC-B04F-DBBD852DD6CB}"/>
          </ac:spMkLst>
        </pc:spChg>
        <pc:spChg chg="add">
          <ac:chgData name="Breanna Latouche" userId="44134555d60b5118" providerId="LiveId" clId="{39D898DD-C7E8-46D2-818B-404B9B28AECB}" dt="2024-04-03T23:46:44.826" v="1381" actId="26606"/>
          <ac:spMkLst>
            <pc:docMk/>
            <pc:sldMk cId="99044209" sldId="265"/>
            <ac:spMk id="47" creationId="{AAD42DD4-86F6-4FD2-869F-32D35E310CF6}"/>
          </ac:spMkLst>
        </pc:spChg>
        <pc:spChg chg="add">
          <ac:chgData name="Breanna Latouche" userId="44134555d60b5118" providerId="LiveId" clId="{39D898DD-C7E8-46D2-818B-404B9B28AECB}" dt="2024-04-03T23:46:44.826" v="1381" actId="26606"/>
          <ac:spMkLst>
            <pc:docMk/>
            <pc:sldMk cId="99044209" sldId="265"/>
            <ac:spMk id="48" creationId="{4C36B8C5-0DEB-41B5-911D-572E2E835E3C}"/>
          </ac:spMkLst>
        </pc:spChg>
        <pc:spChg chg="add">
          <ac:chgData name="Breanna Latouche" userId="44134555d60b5118" providerId="LiveId" clId="{39D898DD-C7E8-46D2-818B-404B9B28AECB}" dt="2024-04-03T23:46:44.826" v="1381" actId="26606"/>
          <ac:spMkLst>
            <pc:docMk/>
            <pc:sldMk cId="99044209" sldId="265"/>
            <ac:spMk id="49" creationId="{B5DC987A-A8C7-4C23-9BF5-33E9F6F21DCB}"/>
          </ac:spMkLst>
        </pc:spChg>
        <pc:spChg chg="add">
          <ac:chgData name="Breanna Latouche" userId="44134555d60b5118" providerId="LiveId" clId="{39D898DD-C7E8-46D2-818B-404B9B28AECB}" dt="2024-04-03T23:46:44.826" v="1381" actId="26606"/>
          <ac:spMkLst>
            <pc:docMk/>
            <pc:sldMk cId="99044209" sldId="265"/>
            <ac:spMk id="50" creationId="{F213F2CF-C6DF-4CE1-A6F0-E3B1BFBB0B23}"/>
          </ac:spMkLst>
        </pc:spChg>
        <pc:spChg chg="add">
          <ac:chgData name="Breanna Latouche" userId="44134555d60b5118" providerId="LiveId" clId="{39D898DD-C7E8-46D2-818B-404B9B28AECB}" dt="2024-04-03T23:46:44.826" v="1381" actId="26606"/>
          <ac:spMkLst>
            <pc:docMk/>
            <pc:sldMk cId="99044209" sldId="265"/>
            <ac:spMk id="51" creationId="{84325C15-4820-4911-B66E-A5F917CFAE58}"/>
          </ac:spMkLst>
        </pc:spChg>
        <pc:grpChg chg="add del">
          <ac:chgData name="Breanna Latouche" userId="44134555d60b5118" providerId="LiveId" clId="{39D898DD-C7E8-46D2-818B-404B9B28AECB}" dt="2024-04-03T23:41:42.241" v="1340" actId="26606"/>
          <ac:grpSpMkLst>
            <pc:docMk/>
            <pc:sldMk cId="99044209" sldId="265"/>
            <ac:grpSpMk id="13" creationId="{5EFBDE31-BB3E-6CFC-23CD-B5976DA38438}"/>
          </ac:grpSpMkLst>
        </pc:grpChg>
        <pc:graphicFrameChg chg="add del">
          <ac:chgData name="Breanna Latouche" userId="44134555d60b5118" providerId="LiveId" clId="{39D898DD-C7E8-46D2-818B-404B9B28AECB}" dt="2024-04-03T23:42:14.010" v="1342" actId="26606"/>
          <ac:graphicFrameMkLst>
            <pc:docMk/>
            <pc:sldMk cId="99044209" sldId="265"/>
            <ac:graphicFrameMk id="15" creationId="{067510A9-91B4-2FD6-28D0-0CB949463C2A}"/>
          </ac:graphicFrameMkLst>
        </pc:graphicFrameChg>
        <pc:graphicFrameChg chg="add del">
          <ac:chgData name="Breanna Latouche" userId="44134555d60b5118" providerId="LiveId" clId="{39D898DD-C7E8-46D2-818B-404B9B28AECB}" dt="2024-04-03T23:42:35.592" v="1344" actId="26606"/>
          <ac:graphicFrameMkLst>
            <pc:docMk/>
            <pc:sldMk cId="99044209" sldId="265"/>
            <ac:graphicFrameMk id="17" creationId="{3442EF92-506C-AFB3-C315-6318F05F0665}"/>
          </ac:graphicFrameMkLst>
        </pc:graphicFrameChg>
        <pc:graphicFrameChg chg="add mod modGraphic">
          <ac:chgData name="Breanna Latouche" userId="44134555d60b5118" providerId="LiveId" clId="{39D898DD-C7E8-46D2-818B-404B9B28AECB}" dt="2024-04-03T23:47:09.393" v="1382" actId="1076"/>
          <ac:graphicFrameMkLst>
            <pc:docMk/>
            <pc:sldMk cId="99044209" sldId="265"/>
            <ac:graphicFrameMk id="19" creationId="{19093F6E-13FF-8284-7694-25A1F0A286F3}"/>
          </ac:graphicFrameMkLst>
        </pc:graphicFrameChg>
        <pc:picChg chg="add del">
          <ac:chgData name="Breanna Latouche" userId="44134555d60b5118" providerId="LiveId" clId="{39D898DD-C7E8-46D2-818B-404B9B28AECB}" dt="2024-04-03T23:41:26.586" v="1338" actId="26606"/>
          <ac:picMkLst>
            <pc:docMk/>
            <pc:sldMk cId="99044209" sldId="265"/>
            <ac:picMk id="5" creationId="{026EF346-8D68-5A6B-7529-58FD2AE632E2}"/>
          </ac:picMkLst>
        </pc:picChg>
        <pc:picChg chg="add del">
          <ac:chgData name="Breanna Latouche" userId="44134555d60b5118" providerId="LiveId" clId="{39D898DD-C7E8-46D2-818B-404B9B28AECB}" dt="2024-04-03T23:41:42.241" v="1340" actId="26606"/>
          <ac:picMkLst>
            <pc:docMk/>
            <pc:sldMk cId="99044209" sldId="265"/>
            <ac:picMk id="12" creationId="{F136E316-B0CB-0083-2718-284BBEF52432}"/>
          </ac:picMkLst>
        </pc:picChg>
        <pc:cxnChg chg="add del">
          <ac:chgData name="Breanna Latouche" userId="44134555d60b5118" providerId="LiveId" clId="{39D898DD-C7E8-46D2-818B-404B9B28AECB}" dt="2024-04-03T23:41:26.586" v="1338" actId="26606"/>
          <ac:cxnSpMkLst>
            <pc:docMk/>
            <pc:sldMk cId="99044209" sldId="265"/>
            <ac:cxnSpMk id="9" creationId="{1503BFE4-729B-D9D0-C17B-501E6AF1127A}"/>
          </ac:cxnSpMkLst>
        </pc:cxnChg>
      </pc:sldChg>
      <pc:sldChg chg="modSp mod">
        <pc:chgData name="Breanna Latouche" userId="44134555d60b5118" providerId="LiveId" clId="{39D898DD-C7E8-46D2-818B-404B9B28AECB}" dt="2024-04-04T00:55:07.742" v="1386" actId="5793"/>
        <pc:sldMkLst>
          <pc:docMk/>
          <pc:sldMk cId="1904708732" sldId="266"/>
        </pc:sldMkLst>
        <pc:spChg chg="mod">
          <ac:chgData name="Breanna Latouche" userId="44134555d60b5118" providerId="LiveId" clId="{39D898DD-C7E8-46D2-818B-404B9B28AECB}" dt="2024-04-04T00:55:07.742" v="1386" actId="5793"/>
          <ac:spMkLst>
            <pc:docMk/>
            <pc:sldMk cId="1904708732" sldId="266"/>
            <ac:spMk id="3" creationId="{499165AC-ABB2-663F-387D-0323DC882599}"/>
          </ac:spMkLst>
        </pc:spChg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svg"/><Relationship Id="rId1" Type="http://schemas.openxmlformats.org/officeDocument/2006/relationships/image" Target="../media/image4.png"/><Relationship Id="rId4" Type="http://schemas.openxmlformats.org/officeDocument/2006/relationships/image" Target="../media/image7.svg"/></Relationships>
</file>

<file path=ppt/diagrams/_rels/data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svg"/><Relationship Id="rId1" Type="http://schemas.openxmlformats.org/officeDocument/2006/relationships/image" Target="../media/image9.png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4" Type="http://schemas.openxmlformats.org/officeDocument/2006/relationships/image" Target="../media/image12.svg"/></Relationships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svg"/><Relationship Id="rId1" Type="http://schemas.openxmlformats.org/officeDocument/2006/relationships/image" Target="../media/image19.png"/><Relationship Id="rId6" Type="http://schemas.openxmlformats.org/officeDocument/2006/relationships/image" Target="../media/image24.svg"/><Relationship Id="rId5" Type="http://schemas.openxmlformats.org/officeDocument/2006/relationships/image" Target="../media/image23.png"/><Relationship Id="rId4" Type="http://schemas.openxmlformats.org/officeDocument/2006/relationships/image" Target="../media/image22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svg"/><Relationship Id="rId1" Type="http://schemas.openxmlformats.org/officeDocument/2006/relationships/image" Target="../media/image4.png"/><Relationship Id="rId4" Type="http://schemas.openxmlformats.org/officeDocument/2006/relationships/image" Target="../media/image7.svg"/></Relationships>
</file>

<file path=ppt/diagrams/_rels/drawing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svg"/><Relationship Id="rId1" Type="http://schemas.openxmlformats.org/officeDocument/2006/relationships/image" Target="../media/image9.png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4" Type="http://schemas.openxmlformats.org/officeDocument/2006/relationships/image" Target="../media/image12.svg"/></Relationships>
</file>

<file path=ppt/diagrams/_rels/drawing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svg"/><Relationship Id="rId1" Type="http://schemas.openxmlformats.org/officeDocument/2006/relationships/image" Target="../media/image19.png"/><Relationship Id="rId6" Type="http://schemas.openxmlformats.org/officeDocument/2006/relationships/image" Target="../media/image24.svg"/><Relationship Id="rId5" Type="http://schemas.openxmlformats.org/officeDocument/2006/relationships/image" Target="../media/image23.png"/><Relationship Id="rId4" Type="http://schemas.openxmlformats.org/officeDocument/2006/relationships/image" Target="../media/image22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18/5/colors/Iconchunking_neutralbg_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CDE6C74-AF22-4D8C-A1B3-B75DA06BA084}" type="doc">
      <dgm:prSet loTypeId="urn:microsoft.com/office/officeart/2018/2/layout/IconLabelDescription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9D932F9-8FB0-4428-9BCA-B7D490F652E1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n-US"/>
            <a:t>National organizations are working to reduce food waste</a:t>
          </a:r>
        </a:p>
      </dgm:t>
    </dgm:pt>
    <dgm:pt modelId="{A84D1EFE-2A2E-4585-916C-8A27CA6CA349}" type="parTrans" cxnId="{1AAE7A09-1AFA-4402-A236-8181DE398782}">
      <dgm:prSet/>
      <dgm:spPr/>
      <dgm:t>
        <a:bodyPr/>
        <a:lstStyle/>
        <a:p>
          <a:endParaRPr lang="en-US"/>
        </a:p>
      </dgm:t>
    </dgm:pt>
    <dgm:pt modelId="{08520788-B1EE-4173-8183-61BC4954AF73}" type="sibTrans" cxnId="{1AAE7A09-1AFA-4402-A236-8181DE398782}">
      <dgm:prSet/>
      <dgm:spPr/>
      <dgm:t>
        <a:bodyPr/>
        <a:lstStyle/>
        <a:p>
          <a:endParaRPr lang="en-US"/>
        </a:p>
      </dgm:t>
    </dgm:pt>
    <dgm:pt modelId="{EB8AF9E1-015B-434F-91CA-13B6CADF42A0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USDA</a:t>
          </a:r>
        </a:p>
      </dgm:t>
    </dgm:pt>
    <dgm:pt modelId="{87853CA7-8AFD-4233-B280-4271CC17ADAC}" type="parTrans" cxnId="{04255E98-76D0-4E1C-A8FB-3E61391DA959}">
      <dgm:prSet/>
      <dgm:spPr/>
      <dgm:t>
        <a:bodyPr/>
        <a:lstStyle/>
        <a:p>
          <a:endParaRPr lang="en-US"/>
        </a:p>
      </dgm:t>
    </dgm:pt>
    <dgm:pt modelId="{A4D42B5F-7070-40FC-8789-E57DEDFE4D2F}" type="sibTrans" cxnId="{04255E98-76D0-4E1C-A8FB-3E61391DA959}">
      <dgm:prSet/>
      <dgm:spPr/>
      <dgm:t>
        <a:bodyPr/>
        <a:lstStyle/>
        <a:p>
          <a:endParaRPr lang="en-US"/>
        </a:p>
      </dgm:t>
    </dgm:pt>
    <dgm:pt modelId="{67AC53FE-D217-4D2D-9096-8411A4CF5F85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United States Environmental Protection Agency</a:t>
          </a:r>
        </a:p>
      </dgm:t>
    </dgm:pt>
    <dgm:pt modelId="{962CEDBF-E54D-4904-86BF-4D8A1A376E66}" type="parTrans" cxnId="{E924A086-5383-4AC3-9D43-9EA42429609A}">
      <dgm:prSet/>
      <dgm:spPr/>
      <dgm:t>
        <a:bodyPr/>
        <a:lstStyle/>
        <a:p>
          <a:endParaRPr lang="en-US"/>
        </a:p>
      </dgm:t>
    </dgm:pt>
    <dgm:pt modelId="{0AE2FD89-356D-4DD2-8417-B4A747675DAA}" type="sibTrans" cxnId="{E924A086-5383-4AC3-9D43-9EA42429609A}">
      <dgm:prSet/>
      <dgm:spPr/>
      <dgm:t>
        <a:bodyPr/>
        <a:lstStyle/>
        <a:p>
          <a:endParaRPr lang="en-US"/>
        </a:p>
      </dgm:t>
    </dgm:pt>
    <dgm:pt modelId="{815DA09D-EE88-46F8-B883-A093FFDA63A8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n-US"/>
            <a:t>Food loss can be reduced at every stage of the supply chain </a:t>
          </a:r>
        </a:p>
      </dgm:t>
    </dgm:pt>
    <dgm:pt modelId="{13BF264A-8F78-4FBC-8703-7657D5876D4D}" type="parTrans" cxnId="{46BDCA45-FE21-43C1-BA8D-C9DF6111B1EE}">
      <dgm:prSet/>
      <dgm:spPr/>
      <dgm:t>
        <a:bodyPr/>
        <a:lstStyle/>
        <a:p>
          <a:endParaRPr lang="en-US"/>
        </a:p>
      </dgm:t>
    </dgm:pt>
    <dgm:pt modelId="{31483304-31AA-420D-A465-B5C5A6601436}" type="sibTrans" cxnId="{46BDCA45-FE21-43C1-BA8D-C9DF6111B1EE}">
      <dgm:prSet/>
      <dgm:spPr/>
      <dgm:t>
        <a:bodyPr/>
        <a:lstStyle/>
        <a:p>
          <a:endParaRPr lang="en-US"/>
        </a:p>
      </dgm:t>
    </dgm:pt>
    <dgm:pt modelId="{797B5344-7323-4C36-8D03-9BD39B891DE9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Households</a:t>
          </a:r>
        </a:p>
      </dgm:t>
    </dgm:pt>
    <dgm:pt modelId="{0879DB9C-7EF9-4F40-BD60-6D1C69E6879E}" type="parTrans" cxnId="{AEFEAAC0-73A5-4B83-BB34-CFF850337316}">
      <dgm:prSet/>
      <dgm:spPr/>
      <dgm:t>
        <a:bodyPr/>
        <a:lstStyle/>
        <a:p>
          <a:endParaRPr lang="en-US"/>
        </a:p>
      </dgm:t>
    </dgm:pt>
    <dgm:pt modelId="{06CBA48C-E114-4382-A0E5-4014FA810994}" type="sibTrans" cxnId="{AEFEAAC0-73A5-4B83-BB34-CFF850337316}">
      <dgm:prSet/>
      <dgm:spPr/>
      <dgm:t>
        <a:bodyPr/>
        <a:lstStyle/>
        <a:p>
          <a:endParaRPr lang="en-US"/>
        </a:p>
      </dgm:t>
    </dgm:pt>
    <dgm:pt modelId="{41BA3C3D-0D50-4562-8913-CFF7E9F3B674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Restaurants</a:t>
          </a:r>
        </a:p>
      </dgm:t>
    </dgm:pt>
    <dgm:pt modelId="{2A6FC001-0731-4167-8BAB-C9E89F5AF61E}" type="parTrans" cxnId="{1B1DE421-156C-425F-8E29-AF25E881F863}">
      <dgm:prSet/>
      <dgm:spPr/>
      <dgm:t>
        <a:bodyPr/>
        <a:lstStyle/>
        <a:p>
          <a:endParaRPr lang="en-US"/>
        </a:p>
      </dgm:t>
    </dgm:pt>
    <dgm:pt modelId="{E728D918-26B2-49C7-9353-506104C6EAD9}" type="sibTrans" cxnId="{1B1DE421-156C-425F-8E29-AF25E881F863}">
      <dgm:prSet/>
      <dgm:spPr/>
      <dgm:t>
        <a:bodyPr/>
        <a:lstStyle/>
        <a:p>
          <a:endParaRPr lang="en-US"/>
        </a:p>
      </dgm:t>
    </dgm:pt>
    <dgm:pt modelId="{A08A5465-E8B3-428D-B82B-B6AA38B61120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Retailers</a:t>
          </a:r>
        </a:p>
      </dgm:t>
    </dgm:pt>
    <dgm:pt modelId="{D1055BAE-F54C-4C59-B3DD-65F206FD2700}" type="parTrans" cxnId="{8C1C2596-DB9C-4EF8-B66B-DD602070D17C}">
      <dgm:prSet/>
      <dgm:spPr/>
      <dgm:t>
        <a:bodyPr/>
        <a:lstStyle/>
        <a:p>
          <a:endParaRPr lang="en-US"/>
        </a:p>
      </dgm:t>
    </dgm:pt>
    <dgm:pt modelId="{3E8BC720-E214-434D-B817-B4C8E6E24364}" type="sibTrans" cxnId="{8C1C2596-DB9C-4EF8-B66B-DD602070D17C}">
      <dgm:prSet/>
      <dgm:spPr/>
      <dgm:t>
        <a:bodyPr/>
        <a:lstStyle/>
        <a:p>
          <a:endParaRPr lang="en-US"/>
        </a:p>
      </dgm:t>
    </dgm:pt>
    <dgm:pt modelId="{18B0C43D-1450-49A0-8D54-1955D17FC1DE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Food Producers</a:t>
          </a:r>
        </a:p>
      </dgm:t>
    </dgm:pt>
    <dgm:pt modelId="{048EA7AF-A155-406E-A69F-23D5E8C98417}" type="parTrans" cxnId="{43992D89-ABFF-4A43-868B-D65B50C0206E}">
      <dgm:prSet/>
      <dgm:spPr/>
      <dgm:t>
        <a:bodyPr/>
        <a:lstStyle/>
        <a:p>
          <a:endParaRPr lang="en-US"/>
        </a:p>
      </dgm:t>
    </dgm:pt>
    <dgm:pt modelId="{101D0F13-4396-4CDC-A76B-9437F0BFFBB0}" type="sibTrans" cxnId="{43992D89-ABFF-4A43-868B-D65B50C0206E}">
      <dgm:prSet/>
      <dgm:spPr/>
      <dgm:t>
        <a:bodyPr/>
        <a:lstStyle/>
        <a:p>
          <a:endParaRPr lang="en-US"/>
        </a:p>
      </dgm:t>
    </dgm:pt>
    <dgm:pt modelId="{DCFF7B1E-131F-4F30-B310-F95410F803EE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Food Distributors</a:t>
          </a:r>
        </a:p>
      </dgm:t>
    </dgm:pt>
    <dgm:pt modelId="{8C9333FF-3B6B-4E97-936B-B786D8E071EA}" type="parTrans" cxnId="{446BEE79-EB64-4E51-A75E-DA2FCA8A6049}">
      <dgm:prSet/>
      <dgm:spPr/>
      <dgm:t>
        <a:bodyPr/>
        <a:lstStyle/>
        <a:p>
          <a:endParaRPr lang="en-US"/>
        </a:p>
      </dgm:t>
    </dgm:pt>
    <dgm:pt modelId="{D3A59895-CD75-4344-AD9C-754FAEDC8EF6}" type="sibTrans" cxnId="{446BEE79-EB64-4E51-A75E-DA2FCA8A6049}">
      <dgm:prSet/>
      <dgm:spPr/>
      <dgm:t>
        <a:bodyPr/>
        <a:lstStyle/>
        <a:p>
          <a:endParaRPr lang="en-US"/>
        </a:p>
      </dgm:t>
    </dgm:pt>
    <dgm:pt modelId="{36D49504-FE42-40EA-B86F-C48A792EA3DF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Processors and Manufacturer</a:t>
          </a:r>
        </a:p>
      </dgm:t>
    </dgm:pt>
    <dgm:pt modelId="{F47D643F-1863-46FA-9AFA-65F6B9C61A16}" type="parTrans" cxnId="{3AF4A715-E959-4B20-927F-ECD0BE0AA94C}">
      <dgm:prSet/>
      <dgm:spPr/>
      <dgm:t>
        <a:bodyPr/>
        <a:lstStyle/>
        <a:p>
          <a:endParaRPr lang="en-US"/>
        </a:p>
      </dgm:t>
    </dgm:pt>
    <dgm:pt modelId="{8F09DBA2-96A8-48FF-A3A9-7B944044599D}" type="sibTrans" cxnId="{3AF4A715-E959-4B20-927F-ECD0BE0AA94C}">
      <dgm:prSet/>
      <dgm:spPr/>
      <dgm:t>
        <a:bodyPr/>
        <a:lstStyle/>
        <a:p>
          <a:endParaRPr lang="en-US"/>
        </a:p>
      </dgm:t>
    </dgm:pt>
    <dgm:pt modelId="{33E8EDFE-E7DF-497E-9C80-5226BA9A5E1C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Governments and Policymakers</a:t>
          </a:r>
        </a:p>
      </dgm:t>
    </dgm:pt>
    <dgm:pt modelId="{B48A4394-C4CE-481F-885A-D9BF81D600F6}" type="parTrans" cxnId="{60C1FE05-A0E5-4998-A3FF-3C4BBE18D834}">
      <dgm:prSet/>
      <dgm:spPr/>
      <dgm:t>
        <a:bodyPr/>
        <a:lstStyle/>
        <a:p>
          <a:endParaRPr lang="en-US"/>
        </a:p>
      </dgm:t>
    </dgm:pt>
    <dgm:pt modelId="{6B16E56C-F258-4A77-A768-AF2FA392ADA0}" type="sibTrans" cxnId="{60C1FE05-A0E5-4998-A3FF-3C4BBE18D834}">
      <dgm:prSet/>
      <dgm:spPr/>
      <dgm:t>
        <a:bodyPr/>
        <a:lstStyle/>
        <a:p>
          <a:endParaRPr lang="en-US"/>
        </a:p>
      </dgm:t>
    </dgm:pt>
    <dgm:pt modelId="{147B9861-CF62-409F-A1A8-32304D368BFC}" type="pres">
      <dgm:prSet presAssocID="{1CDE6C74-AF22-4D8C-A1B3-B75DA06BA084}" presName="root" presStyleCnt="0">
        <dgm:presLayoutVars>
          <dgm:dir/>
          <dgm:resizeHandles val="exact"/>
        </dgm:presLayoutVars>
      </dgm:prSet>
      <dgm:spPr/>
    </dgm:pt>
    <dgm:pt modelId="{213B383B-0BA1-4243-93EC-F17F1AF675F4}" type="pres">
      <dgm:prSet presAssocID="{E9D932F9-8FB0-4428-9BCA-B7D490F652E1}" presName="compNode" presStyleCnt="0"/>
      <dgm:spPr/>
    </dgm:pt>
    <dgm:pt modelId="{4AD4260D-1405-4EC2-92AC-378FF282E14B}" type="pres">
      <dgm:prSet presAssocID="{E9D932F9-8FB0-4428-9BCA-B7D490F652E1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Deciduous tree"/>
        </a:ext>
      </dgm:extLst>
    </dgm:pt>
    <dgm:pt modelId="{49C43F10-89B7-467B-9A37-25555CDC15B9}" type="pres">
      <dgm:prSet presAssocID="{E9D932F9-8FB0-4428-9BCA-B7D490F652E1}" presName="iconSpace" presStyleCnt="0"/>
      <dgm:spPr/>
    </dgm:pt>
    <dgm:pt modelId="{252015EE-03B1-4487-8082-E1EFD08DC498}" type="pres">
      <dgm:prSet presAssocID="{E9D932F9-8FB0-4428-9BCA-B7D490F652E1}" presName="parTx" presStyleLbl="revTx" presStyleIdx="0" presStyleCnt="4">
        <dgm:presLayoutVars>
          <dgm:chMax val="0"/>
          <dgm:chPref val="0"/>
        </dgm:presLayoutVars>
      </dgm:prSet>
      <dgm:spPr/>
    </dgm:pt>
    <dgm:pt modelId="{99568CD7-3251-4AAD-B3B7-CF864BC2E87C}" type="pres">
      <dgm:prSet presAssocID="{E9D932F9-8FB0-4428-9BCA-B7D490F652E1}" presName="txSpace" presStyleCnt="0"/>
      <dgm:spPr/>
    </dgm:pt>
    <dgm:pt modelId="{6E2FA9D5-DF4A-46B9-B76B-4C392288CD39}" type="pres">
      <dgm:prSet presAssocID="{E9D932F9-8FB0-4428-9BCA-B7D490F652E1}" presName="desTx" presStyleLbl="revTx" presStyleIdx="1" presStyleCnt="4">
        <dgm:presLayoutVars/>
      </dgm:prSet>
      <dgm:spPr/>
    </dgm:pt>
    <dgm:pt modelId="{D5C9D717-3B81-4084-A3F4-C24CACB7450E}" type="pres">
      <dgm:prSet presAssocID="{08520788-B1EE-4173-8183-61BC4954AF73}" presName="sibTrans" presStyleCnt="0"/>
      <dgm:spPr/>
    </dgm:pt>
    <dgm:pt modelId="{37841057-2EA2-4C3C-9CA7-9DC8E46973C0}" type="pres">
      <dgm:prSet presAssocID="{815DA09D-EE88-46F8-B883-A093FFDA63A8}" presName="compNode" presStyleCnt="0"/>
      <dgm:spPr/>
    </dgm:pt>
    <dgm:pt modelId="{A0F1A475-BE0C-46AB-BEB1-E5D494A5CFD6}" type="pres">
      <dgm:prSet presAssocID="{815DA09D-EE88-46F8-B883-A093FFDA63A8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Farm scene"/>
        </a:ext>
      </dgm:extLst>
    </dgm:pt>
    <dgm:pt modelId="{8C4EF29A-96FD-4B79-8AE8-0252B957C93D}" type="pres">
      <dgm:prSet presAssocID="{815DA09D-EE88-46F8-B883-A093FFDA63A8}" presName="iconSpace" presStyleCnt="0"/>
      <dgm:spPr/>
    </dgm:pt>
    <dgm:pt modelId="{0A28BFE0-1417-4535-B969-BEE6D47A1AA4}" type="pres">
      <dgm:prSet presAssocID="{815DA09D-EE88-46F8-B883-A093FFDA63A8}" presName="parTx" presStyleLbl="revTx" presStyleIdx="2" presStyleCnt="4">
        <dgm:presLayoutVars>
          <dgm:chMax val="0"/>
          <dgm:chPref val="0"/>
        </dgm:presLayoutVars>
      </dgm:prSet>
      <dgm:spPr/>
    </dgm:pt>
    <dgm:pt modelId="{5F113022-9D8D-4647-975F-A7867DF5A523}" type="pres">
      <dgm:prSet presAssocID="{815DA09D-EE88-46F8-B883-A093FFDA63A8}" presName="txSpace" presStyleCnt="0"/>
      <dgm:spPr/>
    </dgm:pt>
    <dgm:pt modelId="{AD9D3EEF-FCAE-4B89-B92B-6335F8DC4471}" type="pres">
      <dgm:prSet presAssocID="{815DA09D-EE88-46F8-B883-A093FFDA63A8}" presName="desTx" presStyleLbl="revTx" presStyleIdx="3" presStyleCnt="4">
        <dgm:presLayoutVars/>
      </dgm:prSet>
      <dgm:spPr/>
    </dgm:pt>
  </dgm:ptLst>
  <dgm:cxnLst>
    <dgm:cxn modelId="{60C1FE05-A0E5-4998-A3FF-3C4BBE18D834}" srcId="{815DA09D-EE88-46F8-B883-A093FFDA63A8}" destId="{33E8EDFE-E7DF-497E-9C80-5226BA9A5E1C}" srcOrd="6" destOrd="0" parTransId="{B48A4394-C4CE-481F-885A-D9BF81D600F6}" sibTransId="{6B16E56C-F258-4A77-A768-AF2FA392ADA0}"/>
    <dgm:cxn modelId="{1AAE7A09-1AFA-4402-A236-8181DE398782}" srcId="{1CDE6C74-AF22-4D8C-A1B3-B75DA06BA084}" destId="{E9D932F9-8FB0-4428-9BCA-B7D490F652E1}" srcOrd="0" destOrd="0" parTransId="{A84D1EFE-2A2E-4585-916C-8A27CA6CA349}" sibTransId="{08520788-B1EE-4173-8183-61BC4954AF73}"/>
    <dgm:cxn modelId="{888E4A0E-8771-4358-B7D9-98B2BDDFF4FB}" type="presOf" srcId="{18B0C43D-1450-49A0-8D54-1955D17FC1DE}" destId="{AD9D3EEF-FCAE-4B89-B92B-6335F8DC4471}" srcOrd="0" destOrd="3" presId="urn:microsoft.com/office/officeart/2018/2/layout/IconLabelDescriptionList"/>
    <dgm:cxn modelId="{3AF4A715-E959-4B20-927F-ECD0BE0AA94C}" srcId="{815DA09D-EE88-46F8-B883-A093FFDA63A8}" destId="{36D49504-FE42-40EA-B86F-C48A792EA3DF}" srcOrd="5" destOrd="0" parTransId="{F47D643F-1863-46FA-9AFA-65F6B9C61A16}" sibTransId="{8F09DBA2-96A8-48FF-A3A9-7B944044599D}"/>
    <dgm:cxn modelId="{4BA2491D-FC0F-45FA-85F0-F23C7AB88E47}" type="presOf" srcId="{815DA09D-EE88-46F8-B883-A093FFDA63A8}" destId="{0A28BFE0-1417-4535-B969-BEE6D47A1AA4}" srcOrd="0" destOrd="0" presId="urn:microsoft.com/office/officeart/2018/2/layout/IconLabelDescriptionList"/>
    <dgm:cxn modelId="{1B1DE421-156C-425F-8E29-AF25E881F863}" srcId="{815DA09D-EE88-46F8-B883-A093FFDA63A8}" destId="{41BA3C3D-0D50-4562-8913-CFF7E9F3B674}" srcOrd="1" destOrd="0" parTransId="{2A6FC001-0731-4167-8BAB-C9E89F5AF61E}" sibTransId="{E728D918-26B2-49C7-9353-506104C6EAD9}"/>
    <dgm:cxn modelId="{19DED92D-065F-46EA-AA13-71C74E3301FC}" type="presOf" srcId="{EB8AF9E1-015B-434F-91CA-13B6CADF42A0}" destId="{6E2FA9D5-DF4A-46B9-B76B-4C392288CD39}" srcOrd="0" destOrd="0" presId="urn:microsoft.com/office/officeart/2018/2/layout/IconLabelDescriptionList"/>
    <dgm:cxn modelId="{2E7ACB36-24F6-4912-96EF-077C1535D54C}" type="presOf" srcId="{67AC53FE-D217-4D2D-9096-8411A4CF5F85}" destId="{6E2FA9D5-DF4A-46B9-B76B-4C392288CD39}" srcOrd="0" destOrd="1" presId="urn:microsoft.com/office/officeart/2018/2/layout/IconLabelDescriptionList"/>
    <dgm:cxn modelId="{5BBB2137-BDD5-481B-AAA0-E56206B6C818}" type="presOf" srcId="{797B5344-7323-4C36-8D03-9BD39B891DE9}" destId="{AD9D3EEF-FCAE-4B89-B92B-6335F8DC4471}" srcOrd="0" destOrd="0" presId="urn:microsoft.com/office/officeart/2018/2/layout/IconLabelDescriptionList"/>
    <dgm:cxn modelId="{46BDCA45-FE21-43C1-BA8D-C9DF6111B1EE}" srcId="{1CDE6C74-AF22-4D8C-A1B3-B75DA06BA084}" destId="{815DA09D-EE88-46F8-B883-A093FFDA63A8}" srcOrd="1" destOrd="0" parTransId="{13BF264A-8F78-4FBC-8703-7657D5876D4D}" sibTransId="{31483304-31AA-420D-A465-B5C5A6601436}"/>
    <dgm:cxn modelId="{4EA26670-F984-4EDE-B123-AB4A55B2819D}" type="presOf" srcId="{33E8EDFE-E7DF-497E-9C80-5226BA9A5E1C}" destId="{AD9D3EEF-FCAE-4B89-B92B-6335F8DC4471}" srcOrd="0" destOrd="6" presId="urn:microsoft.com/office/officeart/2018/2/layout/IconLabelDescriptionList"/>
    <dgm:cxn modelId="{446BEE79-EB64-4E51-A75E-DA2FCA8A6049}" srcId="{815DA09D-EE88-46F8-B883-A093FFDA63A8}" destId="{DCFF7B1E-131F-4F30-B310-F95410F803EE}" srcOrd="4" destOrd="0" parTransId="{8C9333FF-3B6B-4E97-936B-B786D8E071EA}" sibTransId="{D3A59895-CD75-4344-AD9C-754FAEDC8EF6}"/>
    <dgm:cxn modelId="{3E3A9485-477D-445C-AEB2-163324E7C569}" type="presOf" srcId="{DCFF7B1E-131F-4F30-B310-F95410F803EE}" destId="{AD9D3EEF-FCAE-4B89-B92B-6335F8DC4471}" srcOrd="0" destOrd="4" presId="urn:microsoft.com/office/officeart/2018/2/layout/IconLabelDescriptionList"/>
    <dgm:cxn modelId="{E924A086-5383-4AC3-9D43-9EA42429609A}" srcId="{E9D932F9-8FB0-4428-9BCA-B7D490F652E1}" destId="{67AC53FE-D217-4D2D-9096-8411A4CF5F85}" srcOrd="1" destOrd="0" parTransId="{962CEDBF-E54D-4904-86BF-4D8A1A376E66}" sibTransId="{0AE2FD89-356D-4DD2-8417-B4A747675DAA}"/>
    <dgm:cxn modelId="{43992D89-ABFF-4A43-868B-D65B50C0206E}" srcId="{815DA09D-EE88-46F8-B883-A093FFDA63A8}" destId="{18B0C43D-1450-49A0-8D54-1955D17FC1DE}" srcOrd="3" destOrd="0" parTransId="{048EA7AF-A155-406E-A69F-23D5E8C98417}" sibTransId="{101D0F13-4396-4CDC-A76B-9437F0BFFBB0}"/>
    <dgm:cxn modelId="{8C1C2596-DB9C-4EF8-B66B-DD602070D17C}" srcId="{815DA09D-EE88-46F8-B883-A093FFDA63A8}" destId="{A08A5465-E8B3-428D-B82B-B6AA38B61120}" srcOrd="2" destOrd="0" parTransId="{D1055BAE-F54C-4C59-B3DD-65F206FD2700}" sibTransId="{3E8BC720-E214-434D-B817-B4C8E6E24364}"/>
    <dgm:cxn modelId="{04255E98-76D0-4E1C-A8FB-3E61391DA959}" srcId="{E9D932F9-8FB0-4428-9BCA-B7D490F652E1}" destId="{EB8AF9E1-015B-434F-91CA-13B6CADF42A0}" srcOrd="0" destOrd="0" parTransId="{87853CA7-8AFD-4233-B280-4271CC17ADAC}" sibTransId="{A4D42B5F-7070-40FC-8789-E57DEDFE4D2F}"/>
    <dgm:cxn modelId="{43E2D19E-E417-4714-AD77-8225C8C9278D}" type="presOf" srcId="{A08A5465-E8B3-428D-B82B-B6AA38B61120}" destId="{AD9D3EEF-FCAE-4B89-B92B-6335F8DC4471}" srcOrd="0" destOrd="2" presId="urn:microsoft.com/office/officeart/2018/2/layout/IconLabelDescriptionList"/>
    <dgm:cxn modelId="{E889BDB5-DBB8-42BD-8D22-81CFE8D39578}" type="presOf" srcId="{1CDE6C74-AF22-4D8C-A1B3-B75DA06BA084}" destId="{147B9861-CF62-409F-A1A8-32304D368BFC}" srcOrd="0" destOrd="0" presId="urn:microsoft.com/office/officeart/2018/2/layout/IconLabelDescriptionList"/>
    <dgm:cxn modelId="{AEFEAAC0-73A5-4B83-BB34-CFF850337316}" srcId="{815DA09D-EE88-46F8-B883-A093FFDA63A8}" destId="{797B5344-7323-4C36-8D03-9BD39B891DE9}" srcOrd="0" destOrd="0" parTransId="{0879DB9C-7EF9-4F40-BD60-6D1C69E6879E}" sibTransId="{06CBA48C-E114-4382-A0E5-4014FA810994}"/>
    <dgm:cxn modelId="{1DA032D8-B409-4F4D-8F0F-87E1CC475E05}" type="presOf" srcId="{E9D932F9-8FB0-4428-9BCA-B7D490F652E1}" destId="{252015EE-03B1-4487-8082-E1EFD08DC498}" srcOrd="0" destOrd="0" presId="urn:microsoft.com/office/officeart/2018/2/layout/IconLabelDescriptionList"/>
    <dgm:cxn modelId="{36110EDF-7B61-44E8-AC5C-7DCC3A23EBBA}" type="presOf" srcId="{36D49504-FE42-40EA-B86F-C48A792EA3DF}" destId="{AD9D3EEF-FCAE-4B89-B92B-6335F8DC4471}" srcOrd="0" destOrd="5" presId="urn:microsoft.com/office/officeart/2018/2/layout/IconLabelDescriptionList"/>
    <dgm:cxn modelId="{8C5B5DF7-5B92-4424-9D61-DD759E5000AB}" type="presOf" srcId="{41BA3C3D-0D50-4562-8913-CFF7E9F3B674}" destId="{AD9D3EEF-FCAE-4B89-B92B-6335F8DC4471}" srcOrd="0" destOrd="1" presId="urn:microsoft.com/office/officeart/2018/2/layout/IconLabelDescriptionList"/>
    <dgm:cxn modelId="{4F8E71BF-3501-4C5B-94B5-66E84E9CE6DE}" type="presParOf" srcId="{147B9861-CF62-409F-A1A8-32304D368BFC}" destId="{213B383B-0BA1-4243-93EC-F17F1AF675F4}" srcOrd="0" destOrd="0" presId="urn:microsoft.com/office/officeart/2018/2/layout/IconLabelDescriptionList"/>
    <dgm:cxn modelId="{331828A5-B8B2-4A33-ACC6-8C2C4801C78B}" type="presParOf" srcId="{213B383B-0BA1-4243-93EC-F17F1AF675F4}" destId="{4AD4260D-1405-4EC2-92AC-378FF282E14B}" srcOrd="0" destOrd="0" presId="urn:microsoft.com/office/officeart/2018/2/layout/IconLabelDescriptionList"/>
    <dgm:cxn modelId="{9E048D5D-8367-4D03-A1A5-86301876A210}" type="presParOf" srcId="{213B383B-0BA1-4243-93EC-F17F1AF675F4}" destId="{49C43F10-89B7-467B-9A37-25555CDC15B9}" srcOrd="1" destOrd="0" presId="urn:microsoft.com/office/officeart/2018/2/layout/IconLabelDescriptionList"/>
    <dgm:cxn modelId="{22E8C47B-DBAF-4623-8534-E6BB42AD10CD}" type="presParOf" srcId="{213B383B-0BA1-4243-93EC-F17F1AF675F4}" destId="{252015EE-03B1-4487-8082-E1EFD08DC498}" srcOrd="2" destOrd="0" presId="urn:microsoft.com/office/officeart/2018/2/layout/IconLabelDescriptionList"/>
    <dgm:cxn modelId="{E2C923A5-EB58-4A68-A0E5-13BF6AFE96A5}" type="presParOf" srcId="{213B383B-0BA1-4243-93EC-F17F1AF675F4}" destId="{99568CD7-3251-4AAD-B3B7-CF864BC2E87C}" srcOrd="3" destOrd="0" presId="urn:microsoft.com/office/officeart/2018/2/layout/IconLabelDescriptionList"/>
    <dgm:cxn modelId="{68C0A70E-AB02-4CED-A78E-9384C72F55EB}" type="presParOf" srcId="{213B383B-0BA1-4243-93EC-F17F1AF675F4}" destId="{6E2FA9D5-DF4A-46B9-B76B-4C392288CD39}" srcOrd="4" destOrd="0" presId="urn:microsoft.com/office/officeart/2018/2/layout/IconLabelDescriptionList"/>
    <dgm:cxn modelId="{510365CB-7040-40FE-AB19-6C66459C2A27}" type="presParOf" srcId="{147B9861-CF62-409F-A1A8-32304D368BFC}" destId="{D5C9D717-3B81-4084-A3F4-C24CACB7450E}" srcOrd="1" destOrd="0" presId="urn:microsoft.com/office/officeart/2018/2/layout/IconLabelDescriptionList"/>
    <dgm:cxn modelId="{A9D21488-DD91-4BDB-9CF4-CB72F8857D49}" type="presParOf" srcId="{147B9861-CF62-409F-A1A8-32304D368BFC}" destId="{37841057-2EA2-4C3C-9CA7-9DC8E46973C0}" srcOrd="2" destOrd="0" presId="urn:microsoft.com/office/officeart/2018/2/layout/IconLabelDescriptionList"/>
    <dgm:cxn modelId="{118F837F-D447-4C02-9E5E-B2CC23913399}" type="presParOf" srcId="{37841057-2EA2-4C3C-9CA7-9DC8E46973C0}" destId="{A0F1A475-BE0C-46AB-BEB1-E5D494A5CFD6}" srcOrd="0" destOrd="0" presId="urn:microsoft.com/office/officeart/2018/2/layout/IconLabelDescriptionList"/>
    <dgm:cxn modelId="{06D01AE5-A0C9-458C-A1D9-930BD231FDFB}" type="presParOf" srcId="{37841057-2EA2-4C3C-9CA7-9DC8E46973C0}" destId="{8C4EF29A-96FD-4B79-8AE8-0252B957C93D}" srcOrd="1" destOrd="0" presId="urn:microsoft.com/office/officeart/2018/2/layout/IconLabelDescriptionList"/>
    <dgm:cxn modelId="{9AD22BCE-19A7-44F8-9ECC-6AB9744DD443}" type="presParOf" srcId="{37841057-2EA2-4C3C-9CA7-9DC8E46973C0}" destId="{0A28BFE0-1417-4535-B969-BEE6D47A1AA4}" srcOrd="2" destOrd="0" presId="urn:microsoft.com/office/officeart/2018/2/layout/IconLabelDescriptionList"/>
    <dgm:cxn modelId="{B66984BD-6646-4A27-9153-55CB12F9A701}" type="presParOf" srcId="{37841057-2EA2-4C3C-9CA7-9DC8E46973C0}" destId="{5F113022-9D8D-4647-975F-A7867DF5A523}" srcOrd="3" destOrd="0" presId="urn:microsoft.com/office/officeart/2018/2/layout/IconLabelDescriptionList"/>
    <dgm:cxn modelId="{7025781F-31E1-49C1-B67D-4368A9E94926}" type="presParOf" srcId="{37841057-2EA2-4C3C-9CA7-9DC8E46973C0}" destId="{AD9D3EEF-FCAE-4B89-B92B-6335F8DC4471}" srcOrd="4" destOrd="0" presId="urn:microsoft.com/office/officeart/2018/2/layout/IconLabelDescription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3AFC198-3F1B-4DBA-9FA3-92D3FABD9C72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27AFC7DE-182E-40B5-ACBE-1EAACF5868F5}">
      <dgm:prSet/>
      <dgm:spPr/>
      <dgm:t>
        <a:bodyPr/>
        <a:lstStyle/>
        <a:p>
          <a:r>
            <a:rPr lang="en-US"/>
            <a:t>Volunteer at a local Foodbank</a:t>
          </a:r>
        </a:p>
      </dgm:t>
    </dgm:pt>
    <dgm:pt modelId="{BBB68013-EC69-4812-8496-93E15AFEF1FB}" type="parTrans" cxnId="{5869163D-7ADE-4E3F-94F5-08FC546D2D4F}">
      <dgm:prSet/>
      <dgm:spPr/>
      <dgm:t>
        <a:bodyPr/>
        <a:lstStyle/>
        <a:p>
          <a:endParaRPr lang="en-US"/>
        </a:p>
      </dgm:t>
    </dgm:pt>
    <dgm:pt modelId="{FF7F75BC-BE75-4591-BCA0-924537730B76}" type="sibTrans" cxnId="{5869163D-7ADE-4E3F-94F5-08FC546D2D4F}">
      <dgm:prSet/>
      <dgm:spPr/>
      <dgm:t>
        <a:bodyPr/>
        <a:lstStyle/>
        <a:p>
          <a:endParaRPr lang="en-US"/>
        </a:p>
      </dgm:t>
    </dgm:pt>
    <dgm:pt modelId="{073E2689-BAE3-4DDC-8242-DE7204FA0A7E}">
      <dgm:prSet/>
      <dgm:spPr/>
      <dgm:t>
        <a:bodyPr/>
        <a:lstStyle/>
        <a:p>
          <a:r>
            <a:rPr lang="en-US"/>
            <a:t>Have an interview with the Food Bank organizer</a:t>
          </a:r>
        </a:p>
      </dgm:t>
    </dgm:pt>
    <dgm:pt modelId="{BC7CF525-E934-44A1-9835-1E57B308BA18}" type="parTrans" cxnId="{A3F3C7E0-41F9-4240-8E53-956A50F7176B}">
      <dgm:prSet/>
      <dgm:spPr/>
      <dgm:t>
        <a:bodyPr/>
        <a:lstStyle/>
        <a:p>
          <a:endParaRPr lang="en-US"/>
        </a:p>
      </dgm:t>
    </dgm:pt>
    <dgm:pt modelId="{7F07657D-CEB0-4940-BDFB-5350BB020FA4}" type="sibTrans" cxnId="{A3F3C7E0-41F9-4240-8E53-956A50F7176B}">
      <dgm:prSet/>
      <dgm:spPr/>
      <dgm:t>
        <a:bodyPr/>
        <a:lstStyle/>
        <a:p>
          <a:endParaRPr lang="en-US"/>
        </a:p>
      </dgm:t>
    </dgm:pt>
    <dgm:pt modelId="{410FE4CB-036B-42E6-BD29-1A4E794730CF}">
      <dgm:prSet/>
      <dgm:spPr/>
      <dgm:t>
        <a:bodyPr/>
        <a:lstStyle/>
        <a:p>
          <a:r>
            <a:rPr lang="en-US"/>
            <a:t>Learn how the community deals with excess food</a:t>
          </a:r>
        </a:p>
      </dgm:t>
    </dgm:pt>
    <dgm:pt modelId="{BBA43E6A-1046-48E1-9318-769FFD64DACE}" type="parTrans" cxnId="{63A898E7-2828-49EE-ABDD-4AAB3CCA8446}">
      <dgm:prSet/>
      <dgm:spPr/>
      <dgm:t>
        <a:bodyPr/>
        <a:lstStyle/>
        <a:p>
          <a:endParaRPr lang="en-US"/>
        </a:p>
      </dgm:t>
    </dgm:pt>
    <dgm:pt modelId="{E5B5BC9E-EF24-4639-968A-36D4AE96F339}" type="sibTrans" cxnId="{63A898E7-2828-49EE-ABDD-4AAB3CCA8446}">
      <dgm:prSet/>
      <dgm:spPr/>
      <dgm:t>
        <a:bodyPr/>
        <a:lstStyle/>
        <a:p>
          <a:endParaRPr lang="en-US"/>
        </a:p>
      </dgm:t>
    </dgm:pt>
    <dgm:pt modelId="{88DBA253-42B7-4B1D-83DC-3477F623F2C8}">
      <dgm:prSet/>
      <dgm:spPr/>
      <dgm:t>
        <a:bodyPr/>
        <a:lstStyle/>
        <a:p>
          <a:r>
            <a:rPr lang="en-US"/>
            <a:t>Invite others to volunteer</a:t>
          </a:r>
        </a:p>
      </dgm:t>
    </dgm:pt>
    <dgm:pt modelId="{5A402ED2-6EA9-4D5B-8244-2C7515BB9F9B}" type="parTrans" cxnId="{B700A6F6-37FB-491D-B5D9-D96822AD1267}">
      <dgm:prSet/>
      <dgm:spPr/>
      <dgm:t>
        <a:bodyPr/>
        <a:lstStyle/>
        <a:p>
          <a:endParaRPr lang="en-US"/>
        </a:p>
      </dgm:t>
    </dgm:pt>
    <dgm:pt modelId="{41A755EE-82A7-4F6C-8112-F335DE92C430}" type="sibTrans" cxnId="{B700A6F6-37FB-491D-B5D9-D96822AD1267}">
      <dgm:prSet/>
      <dgm:spPr/>
      <dgm:t>
        <a:bodyPr/>
        <a:lstStyle/>
        <a:p>
          <a:endParaRPr lang="en-US"/>
        </a:p>
      </dgm:t>
    </dgm:pt>
    <dgm:pt modelId="{CB08ED83-5A93-47B3-A84E-2173F9A08FA8}" type="pres">
      <dgm:prSet presAssocID="{C3AFC198-3F1B-4DBA-9FA3-92D3FABD9C72}" presName="root" presStyleCnt="0">
        <dgm:presLayoutVars>
          <dgm:dir/>
          <dgm:resizeHandles val="exact"/>
        </dgm:presLayoutVars>
      </dgm:prSet>
      <dgm:spPr/>
    </dgm:pt>
    <dgm:pt modelId="{8A0C1EA6-E9BF-4F9C-89D5-BDDF291C4C08}" type="pres">
      <dgm:prSet presAssocID="{27AFC7DE-182E-40B5-ACBE-1EAACF5868F5}" presName="compNode" presStyleCnt="0"/>
      <dgm:spPr/>
    </dgm:pt>
    <dgm:pt modelId="{71C17AA6-4C5F-4B4E-BCA5-07DA445E4C04}" type="pres">
      <dgm:prSet presAssocID="{27AFC7DE-182E-40B5-ACBE-1EAACF5868F5}" presName="bgRect" presStyleLbl="bgShp" presStyleIdx="0" presStyleCnt="4"/>
      <dgm:spPr/>
    </dgm:pt>
    <dgm:pt modelId="{C5181851-0243-41F3-8957-E9E6DA0445DB}" type="pres">
      <dgm:prSet presAssocID="{27AFC7DE-182E-40B5-ACBE-1EAACF5868F5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f"/>
        </a:ext>
      </dgm:extLst>
    </dgm:pt>
    <dgm:pt modelId="{7C34B744-6EC6-4AD5-AE04-04D16C8BF9C0}" type="pres">
      <dgm:prSet presAssocID="{27AFC7DE-182E-40B5-ACBE-1EAACF5868F5}" presName="spaceRect" presStyleCnt="0"/>
      <dgm:spPr/>
    </dgm:pt>
    <dgm:pt modelId="{5D0DE86D-6F82-4C18-947A-A7B2ACB184B3}" type="pres">
      <dgm:prSet presAssocID="{27AFC7DE-182E-40B5-ACBE-1EAACF5868F5}" presName="parTx" presStyleLbl="revTx" presStyleIdx="0" presStyleCnt="4">
        <dgm:presLayoutVars>
          <dgm:chMax val="0"/>
          <dgm:chPref val="0"/>
        </dgm:presLayoutVars>
      </dgm:prSet>
      <dgm:spPr/>
    </dgm:pt>
    <dgm:pt modelId="{3B03249B-D70A-4CBA-8560-B870487BBE3F}" type="pres">
      <dgm:prSet presAssocID="{FF7F75BC-BE75-4591-BCA0-924537730B76}" presName="sibTrans" presStyleCnt="0"/>
      <dgm:spPr/>
    </dgm:pt>
    <dgm:pt modelId="{4FD6B9D8-D8C2-4B90-B982-DEBE5FED2164}" type="pres">
      <dgm:prSet presAssocID="{073E2689-BAE3-4DDC-8242-DE7204FA0A7E}" presName="compNode" presStyleCnt="0"/>
      <dgm:spPr/>
    </dgm:pt>
    <dgm:pt modelId="{D46BFE58-3C2C-4F2B-8D45-CA29B1B6278D}" type="pres">
      <dgm:prSet presAssocID="{073E2689-BAE3-4DDC-8242-DE7204FA0A7E}" presName="bgRect" presStyleLbl="bgShp" presStyleIdx="1" presStyleCnt="4"/>
      <dgm:spPr/>
    </dgm:pt>
    <dgm:pt modelId="{2B828F9B-79C6-4A2F-92DC-ABB91E9D4623}" type="pres">
      <dgm:prSet presAssocID="{073E2689-BAE3-4DDC-8242-DE7204FA0A7E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Fork and knife"/>
        </a:ext>
      </dgm:extLst>
    </dgm:pt>
    <dgm:pt modelId="{12A8992C-95DB-4225-B255-31DACF94EAE9}" type="pres">
      <dgm:prSet presAssocID="{073E2689-BAE3-4DDC-8242-DE7204FA0A7E}" presName="spaceRect" presStyleCnt="0"/>
      <dgm:spPr/>
    </dgm:pt>
    <dgm:pt modelId="{D68E4E8B-ED45-4A11-AA53-1D44E08005B4}" type="pres">
      <dgm:prSet presAssocID="{073E2689-BAE3-4DDC-8242-DE7204FA0A7E}" presName="parTx" presStyleLbl="revTx" presStyleIdx="1" presStyleCnt="4">
        <dgm:presLayoutVars>
          <dgm:chMax val="0"/>
          <dgm:chPref val="0"/>
        </dgm:presLayoutVars>
      </dgm:prSet>
      <dgm:spPr/>
    </dgm:pt>
    <dgm:pt modelId="{E5D3D159-812B-40A4-A112-E28C4FD24D9F}" type="pres">
      <dgm:prSet presAssocID="{7F07657D-CEB0-4940-BDFB-5350BB020FA4}" presName="sibTrans" presStyleCnt="0"/>
      <dgm:spPr/>
    </dgm:pt>
    <dgm:pt modelId="{FF7FEEF4-EB51-4BC0-991F-DCD5DC563C13}" type="pres">
      <dgm:prSet presAssocID="{410FE4CB-036B-42E6-BD29-1A4E794730CF}" presName="compNode" presStyleCnt="0"/>
      <dgm:spPr/>
    </dgm:pt>
    <dgm:pt modelId="{306C1C03-9FD8-4A31-A55C-936F9E97EE61}" type="pres">
      <dgm:prSet presAssocID="{410FE4CB-036B-42E6-BD29-1A4E794730CF}" presName="bgRect" presStyleLbl="bgShp" presStyleIdx="2" presStyleCnt="4"/>
      <dgm:spPr/>
    </dgm:pt>
    <dgm:pt modelId="{9F6966DF-D088-407F-8545-CEA27A525E40}" type="pres">
      <dgm:prSet presAssocID="{410FE4CB-036B-42E6-BD29-1A4E794730CF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urger and Drink"/>
        </a:ext>
      </dgm:extLst>
    </dgm:pt>
    <dgm:pt modelId="{6FCEFC75-E275-4410-AEB5-57A48266D85C}" type="pres">
      <dgm:prSet presAssocID="{410FE4CB-036B-42E6-BD29-1A4E794730CF}" presName="spaceRect" presStyleCnt="0"/>
      <dgm:spPr/>
    </dgm:pt>
    <dgm:pt modelId="{2AF3B57A-CBB7-4141-81E3-A5E9E8A87732}" type="pres">
      <dgm:prSet presAssocID="{410FE4CB-036B-42E6-BD29-1A4E794730CF}" presName="parTx" presStyleLbl="revTx" presStyleIdx="2" presStyleCnt="4">
        <dgm:presLayoutVars>
          <dgm:chMax val="0"/>
          <dgm:chPref val="0"/>
        </dgm:presLayoutVars>
      </dgm:prSet>
      <dgm:spPr/>
    </dgm:pt>
    <dgm:pt modelId="{B6658B16-7555-418D-A14D-9F0B74915EC2}" type="pres">
      <dgm:prSet presAssocID="{E5B5BC9E-EF24-4639-968A-36D4AE96F339}" presName="sibTrans" presStyleCnt="0"/>
      <dgm:spPr/>
    </dgm:pt>
    <dgm:pt modelId="{443E2B79-A862-4FB9-B9F7-077A04711A84}" type="pres">
      <dgm:prSet presAssocID="{88DBA253-42B7-4B1D-83DC-3477F623F2C8}" presName="compNode" presStyleCnt="0"/>
      <dgm:spPr/>
    </dgm:pt>
    <dgm:pt modelId="{D6FC80B0-5DB6-4E64-9618-3AE396ED7257}" type="pres">
      <dgm:prSet presAssocID="{88DBA253-42B7-4B1D-83DC-3477F623F2C8}" presName="bgRect" presStyleLbl="bgShp" presStyleIdx="3" presStyleCnt="4"/>
      <dgm:spPr/>
    </dgm:pt>
    <dgm:pt modelId="{6265A6BF-5A5D-4718-90CD-8EF4A8E3DBF8}" type="pres">
      <dgm:prSet presAssocID="{88DBA253-42B7-4B1D-83DC-3477F623F2C8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ow"/>
        </a:ext>
      </dgm:extLst>
    </dgm:pt>
    <dgm:pt modelId="{68B46310-8B34-488A-8DE5-3880695A78D0}" type="pres">
      <dgm:prSet presAssocID="{88DBA253-42B7-4B1D-83DC-3477F623F2C8}" presName="spaceRect" presStyleCnt="0"/>
      <dgm:spPr/>
    </dgm:pt>
    <dgm:pt modelId="{7B5EF549-76BF-4EBB-9D86-FDFD47862ECA}" type="pres">
      <dgm:prSet presAssocID="{88DBA253-42B7-4B1D-83DC-3477F623F2C8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9DED380A-03EA-482C-8B1B-CE251A686A59}" type="presOf" srcId="{410FE4CB-036B-42E6-BD29-1A4E794730CF}" destId="{2AF3B57A-CBB7-4141-81E3-A5E9E8A87732}" srcOrd="0" destOrd="0" presId="urn:microsoft.com/office/officeart/2018/2/layout/IconVerticalSolidList"/>
    <dgm:cxn modelId="{5869163D-7ADE-4E3F-94F5-08FC546D2D4F}" srcId="{C3AFC198-3F1B-4DBA-9FA3-92D3FABD9C72}" destId="{27AFC7DE-182E-40B5-ACBE-1EAACF5868F5}" srcOrd="0" destOrd="0" parTransId="{BBB68013-EC69-4812-8496-93E15AFEF1FB}" sibTransId="{FF7F75BC-BE75-4591-BCA0-924537730B76}"/>
    <dgm:cxn modelId="{5ED65C8A-33C9-4EDC-97CC-6470145DCCD7}" type="presOf" srcId="{073E2689-BAE3-4DDC-8242-DE7204FA0A7E}" destId="{D68E4E8B-ED45-4A11-AA53-1D44E08005B4}" srcOrd="0" destOrd="0" presId="urn:microsoft.com/office/officeart/2018/2/layout/IconVerticalSolidList"/>
    <dgm:cxn modelId="{04B1A6A9-5044-41D0-A579-3C192A6CA6FA}" type="presOf" srcId="{C3AFC198-3F1B-4DBA-9FA3-92D3FABD9C72}" destId="{CB08ED83-5A93-47B3-A84E-2173F9A08FA8}" srcOrd="0" destOrd="0" presId="urn:microsoft.com/office/officeart/2018/2/layout/IconVerticalSolidList"/>
    <dgm:cxn modelId="{A0CB70BE-3F35-4DF7-B1CA-C4885B05E09B}" type="presOf" srcId="{27AFC7DE-182E-40B5-ACBE-1EAACF5868F5}" destId="{5D0DE86D-6F82-4C18-947A-A7B2ACB184B3}" srcOrd="0" destOrd="0" presId="urn:microsoft.com/office/officeart/2018/2/layout/IconVerticalSolidList"/>
    <dgm:cxn modelId="{A3F3C7E0-41F9-4240-8E53-956A50F7176B}" srcId="{C3AFC198-3F1B-4DBA-9FA3-92D3FABD9C72}" destId="{073E2689-BAE3-4DDC-8242-DE7204FA0A7E}" srcOrd="1" destOrd="0" parTransId="{BC7CF525-E934-44A1-9835-1E57B308BA18}" sibTransId="{7F07657D-CEB0-4940-BDFB-5350BB020FA4}"/>
    <dgm:cxn modelId="{63A898E7-2828-49EE-ABDD-4AAB3CCA8446}" srcId="{C3AFC198-3F1B-4DBA-9FA3-92D3FABD9C72}" destId="{410FE4CB-036B-42E6-BD29-1A4E794730CF}" srcOrd="2" destOrd="0" parTransId="{BBA43E6A-1046-48E1-9318-769FFD64DACE}" sibTransId="{E5B5BC9E-EF24-4639-968A-36D4AE96F339}"/>
    <dgm:cxn modelId="{B4DACAEB-9FC1-4CA3-91D6-B599FAED49D4}" type="presOf" srcId="{88DBA253-42B7-4B1D-83DC-3477F623F2C8}" destId="{7B5EF549-76BF-4EBB-9D86-FDFD47862ECA}" srcOrd="0" destOrd="0" presId="urn:microsoft.com/office/officeart/2018/2/layout/IconVerticalSolidList"/>
    <dgm:cxn modelId="{B700A6F6-37FB-491D-B5D9-D96822AD1267}" srcId="{C3AFC198-3F1B-4DBA-9FA3-92D3FABD9C72}" destId="{88DBA253-42B7-4B1D-83DC-3477F623F2C8}" srcOrd="3" destOrd="0" parTransId="{5A402ED2-6EA9-4D5B-8244-2C7515BB9F9B}" sibTransId="{41A755EE-82A7-4F6C-8112-F335DE92C430}"/>
    <dgm:cxn modelId="{34238AF6-FE35-4321-8220-EC7EFEA2BBF5}" type="presParOf" srcId="{CB08ED83-5A93-47B3-A84E-2173F9A08FA8}" destId="{8A0C1EA6-E9BF-4F9C-89D5-BDDF291C4C08}" srcOrd="0" destOrd="0" presId="urn:microsoft.com/office/officeart/2018/2/layout/IconVerticalSolidList"/>
    <dgm:cxn modelId="{974745D5-3094-405D-8AE2-10EBA8ADEB35}" type="presParOf" srcId="{8A0C1EA6-E9BF-4F9C-89D5-BDDF291C4C08}" destId="{71C17AA6-4C5F-4B4E-BCA5-07DA445E4C04}" srcOrd="0" destOrd="0" presId="urn:microsoft.com/office/officeart/2018/2/layout/IconVerticalSolidList"/>
    <dgm:cxn modelId="{EF9FE1BB-53B4-470B-905F-64207FB91BA3}" type="presParOf" srcId="{8A0C1EA6-E9BF-4F9C-89D5-BDDF291C4C08}" destId="{C5181851-0243-41F3-8957-E9E6DA0445DB}" srcOrd="1" destOrd="0" presId="urn:microsoft.com/office/officeart/2018/2/layout/IconVerticalSolidList"/>
    <dgm:cxn modelId="{FB1EEF3E-ADC7-4718-AC12-408FE6420244}" type="presParOf" srcId="{8A0C1EA6-E9BF-4F9C-89D5-BDDF291C4C08}" destId="{7C34B744-6EC6-4AD5-AE04-04D16C8BF9C0}" srcOrd="2" destOrd="0" presId="urn:microsoft.com/office/officeart/2018/2/layout/IconVerticalSolidList"/>
    <dgm:cxn modelId="{D1FDA7CB-9758-4E89-BE1B-5A2073AF98F9}" type="presParOf" srcId="{8A0C1EA6-E9BF-4F9C-89D5-BDDF291C4C08}" destId="{5D0DE86D-6F82-4C18-947A-A7B2ACB184B3}" srcOrd="3" destOrd="0" presId="urn:microsoft.com/office/officeart/2018/2/layout/IconVerticalSolidList"/>
    <dgm:cxn modelId="{5C575EE0-981F-44BC-AC81-0EFDD677D753}" type="presParOf" srcId="{CB08ED83-5A93-47B3-A84E-2173F9A08FA8}" destId="{3B03249B-D70A-4CBA-8560-B870487BBE3F}" srcOrd="1" destOrd="0" presId="urn:microsoft.com/office/officeart/2018/2/layout/IconVerticalSolidList"/>
    <dgm:cxn modelId="{6154B017-3663-435D-B4E0-6C5673B425F7}" type="presParOf" srcId="{CB08ED83-5A93-47B3-A84E-2173F9A08FA8}" destId="{4FD6B9D8-D8C2-4B90-B982-DEBE5FED2164}" srcOrd="2" destOrd="0" presId="urn:microsoft.com/office/officeart/2018/2/layout/IconVerticalSolidList"/>
    <dgm:cxn modelId="{8AA3B96A-2B36-4BAD-9CA5-63359023EDAD}" type="presParOf" srcId="{4FD6B9D8-D8C2-4B90-B982-DEBE5FED2164}" destId="{D46BFE58-3C2C-4F2B-8D45-CA29B1B6278D}" srcOrd="0" destOrd="0" presId="urn:microsoft.com/office/officeart/2018/2/layout/IconVerticalSolidList"/>
    <dgm:cxn modelId="{398DEFAD-DB2D-4827-9141-8C9842C645D2}" type="presParOf" srcId="{4FD6B9D8-D8C2-4B90-B982-DEBE5FED2164}" destId="{2B828F9B-79C6-4A2F-92DC-ABB91E9D4623}" srcOrd="1" destOrd="0" presId="urn:microsoft.com/office/officeart/2018/2/layout/IconVerticalSolidList"/>
    <dgm:cxn modelId="{B3393846-0487-4A56-8A55-E280B444594F}" type="presParOf" srcId="{4FD6B9D8-D8C2-4B90-B982-DEBE5FED2164}" destId="{12A8992C-95DB-4225-B255-31DACF94EAE9}" srcOrd="2" destOrd="0" presId="urn:microsoft.com/office/officeart/2018/2/layout/IconVerticalSolidList"/>
    <dgm:cxn modelId="{1DC4D079-22CF-4942-A15A-C8705656D02E}" type="presParOf" srcId="{4FD6B9D8-D8C2-4B90-B982-DEBE5FED2164}" destId="{D68E4E8B-ED45-4A11-AA53-1D44E08005B4}" srcOrd="3" destOrd="0" presId="urn:microsoft.com/office/officeart/2018/2/layout/IconVerticalSolidList"/>
    <dgm:cxn modelId="{664FB339-03AC-466B-A231-3FBBACAC5825}" type="presParOf" srcId="{CB08ED83-5A93-47B3-A84E-2173F9A08FA8}" destId="{E5D3D159-812B-40A4-A112-E28C4FD24D9F}" srcOrd="3" destOrd="0" presId="urn:microsoft.com/office/officeart/2018/2/layout/IconVerticalSolidList"/>
    <dgm:cxn modelId="{422038D1-9435-4170-AB95-768D04A5D390}" type="presParOf" srcId="{CB08ED83-5A93-47B3-A84E-2173F9A08FA8}" destId="{FF7FEEF4-EB51-4BC0-991F-DCD5DC563C13}" srcOrd="4" destOrd="0" presId="urn:microsoft.com/office/officeart/2018/2/layout/IconVerticalSolidList"/>
    <dgm:cxn modelId="{6E6040AC-4791-4E8F-8168-21DC7D0BEF76}" type="presParOf" srcId="{FF7FEEF4-EB51-4BC0-991F-DCD5DC563C13}" destId="{306C1C03-9FD8-4A31-A55C-936F9E97EE61}" srcOrd="0" destOrd="0" presId="urn:microsoft.com/office/officeart/2018/2/layout/IconVerticalSolidList"/>
    <dgm:cxn modelId="{E3729D90-19EC-4FDE-A879-1D3306F350BA}" type="presParOf" srcId="{FF7FEEF4-EB51-4BC0-991F-DCD5DC563C13}" destId="{9F6966DF-D088-407F-8545-CEA27A525E40}" srcOrd="1" destOrd="0" presId="urn:microsoft.com/office/officeart/2018/2/layout/IconVerticalSolidList"/>
    <dgm:cxn modelId="{58942281-233F-4E1E-BAB5-8B19F51C4E74}" type="presParOf" srcId="{FF7FEEF4-EB51-4BC0-991F-DCD5DC563C13}" destId="{6FCEFC75-E275-4410-AEB5-57A48266D85C}" srcOrd="2" destOrd="0" presId="urn:microsoft.com/office/officeart/2018/2/layout/IconVerticalSolidList"/>
    <dgm:cxn modelId="{4118BDE0-C554-44B0-BCF6-88025B62F160}" type="presParOf" srcId="{FF7FEEF4-EB51-4BC0-991F-DCD5DC563C13}" destId="{2AF3B57A-CBB7-4141-81E3-A5E9E8A87732}" srcOrd="3" destOrd="0" presId="urn:microsoft.com/office/officeart/2018/2/layout/IconVerticalSolidList"/>
    <dgm:cxn modelId="{F72DE754-DF65-4481-83B3-690EF8A934D1}" type="presParOf" srcId="{CB08ED83-5A93-47B3-A84E-2173F9A08FA8}" destId="{B6658B16-7555-418D-A14D-9F0B74915EC2}" srcOrd="5" destOrd="0" presId="urn:microsoft.com/office/officeart/2018/2/layout/IconVerticalSolidList"/>
    <dgm:cxn modelId="{8FF96972-1F02-4D98-A779-77B6D202CCE6}" type="presParOf" srcId="{CB08ED83-5A93-47B3-A84E-2173F9A08FA8}" destId="{443E2B79-A862-4FB9-B9F7-077A04711A84}" srcOrd="6" destOrd="0" presId="urn:microsoft.com/office/officeart/2018/2/layout/IconVerticalSolidList"/>
    <dgm:cxn modelId="{60A6CF8A-A13D-40EA-89ED-F851F4B9391E}" type="presParOf" srcId="{443E2B79-A862-4FB9-B9F7-077A04711A84}" destId="{D6FC80B0-5DB6-4E64-9618-3AE396ED7257}" srcOrd="0" destOrd="0" presId="urn:microsoft.com/office/officeart/2018/2/layout/IconVerticalSolidList"/>
    <dgm:cxn modelId="{D1496F9A-C261-42A3-802C-7894D0A2D734}" type="presParOf" srcId="{443E2B79-A862-4FB9-B9F7-077A04711A84}" destId="{6265A6BF-5A5D-4718-90CD-8EF4A8E3DBF8}" srcOrd="1" destOrd="0" presId="urn:microsoft.com/office/officeart/2018/2/layout/IconVerticalSolidList"/>
    <dgm:cxn modelId="{DBD53BCF-440A-44C6-BE82-7F1CE927A280}" type="presParOf" srcId="{443E2B79-A862-4FB9-B9F7-077A04711A84}" destId="{68B46310-8B34-488A-8DE5-3880695A78D0}" srcOrd="2" destOrd="0" presId="urn:microsoft.com/office/officeart/2018/2/layout/IconVerticalSolidList"/>
    <dgm:cxn modelId="{56D70D74-A4F4-4A97-93AE-7DC6CE73E6F4}" type="presParOf" srcId="{443E2B79-A862-4FB9-B9F7-077A04711A84}" destId="{7B5EF549-76BF-4EBB-9D86-FDFD47862ECA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54B5709-AAE5-4746-9A8D-54EA57E884EA}" type="doc">
      <dgm:prSet loTypeId="urn:microsoft.com/office/officeart/2005/8/layout/list1" loCatId="list" qsTypeId="urn:microsoft.com/office/officeart/2005/8/quickstyle/simple1" qsCatId="simple" csTypeId="urn:microsoft.com/office/officeart/2005/8/colors/accent6_1" csCatId="accent6" phldr="1"/>
      <dgm:spPr/>
      <dgm:t>
        <a:bodyPr/>
        <a:lstStyle/>
        <a:p>
          <a:endParaRPr lang="en-US"/>
        </a:p>
      </dgm:t>
    </dgm:pt>
    <dgm:pt modelId="{3BB58191-848C-4C20-BDC7-28F329C7ECAB}">
      <dgm:prSet/>
      <dgm:spPr/>
      <dgm:t>
        <a:bodyPr/>
        <a:lstStyle/>
        <a:p>
          <a:r>
            <a:rPr lang="en-US" dirty="0"/>
            <a:t>Volunteered at the Family Crisis Center</a:t>
          </a:r>
        </a:p>
      </dgm:t>
    </dgm:pt>
    <dgm:pt modelId="{D3966039-F8ED-42C2-94DE-AE97DC696328}" type="parTrans" cxnId="{EEA1798D-1E2E-47E8-9085-1E48DB1CC2C5}">
      <dgm:prSet/>
      <dgm:spPr/>
      <dgm:t>
        <a:bodyPr/>
        <a:lstStyle/>
        <a:p>
          <a:endParaRPr lang="en-US"/>
        </a:p>
      </dgm:t>
    </dgm:pt>
    <dgm:pt modelId="{1AEB982F-5C54-422A-82FA-133964F68F0D}" type="sibTrans" cxnId="{EEA1798D-1E2E-47E8-9085-1E48DB1CC2C5}">
      <dgm:prSet/>
      <dgm:spPr/>
      <dgm:t>
        <a:bodyPr/>
        <a:lstStyle/>
        <a:p>
          <a:endParaRPr lang="en-US"/>
        </a:p>
      </dgm:t>
    </dgm:pt>
    <dgm:pt modelId="{A2FC5C55-D057-42E6-B432-F2362BECC326}">
      <dgm:prSet/>
      <dgm:spPr/>
      <dgm:t>
        <a:bodyPr/>
        <a:lstStyle/>
        <a:p>
          <a:r>
            <a:rPr lang="en-US"/>
            <a:t>Every Friday for 5 weeks</a:t>
          </a:r>
        </a:p>
      </dgm:t>
    </dgm:pt>
    <dgm:pt modelId="{1A6D43B2-B1AE-4130-8AB9-6E61577DD84D}" type="parTrans" cxnId="{BC0571D5-F5C3-4271-BF3C-1DABD88BF20F}">
      <dgm:prSet/>
      <dgm:spPr/>
      <dgm:t>
        <a:bodyPr/>
        <a:lstStyle/>
        <a:p>
          <a:endParaRPr lang="en-US"/>
        </a:p>
      </dgm:t>
    </dgm:pt>
    <dgm:pt modelId="{5B594FA6-646E-49EC-A413-E44B8D84E331}" type="sibTrans" cxnId="{BC0571D5-F5C3-4271-BF3C-1DABD88BF20F}">
      <dgm:prSet/>
      <dgm:spPr/>
      <dgm:t>
        <a:bodyPr/>
        <a:lstStyle/>
        <a:p>
          <a:endParaRPr lang="en-US"/>
        </a:p>
      </dgm:t>
    </dgm:pt>
    <dgm:pt modelId="{EFE182DA-ADD5-49A5-8E35-508FE270164D}">
      <dgm:prSet/>
      <dgm:spPr/>
      <dgm:t>
        <a:bodyPr/>
        <a:lstStyle/>
        <a:p>
          <a:r>
            <a:rPr lang="en-US"/>
            <a:t>Invite Friends</a:t>
          </a:r>
        </a:p>
      </dgm:t>
    </dgm:pt>
    <dgm:pt modelId="{3B255B74-24E9-439D-9C5B-03EA3808A898}" type="parTrans" cxnId="{3DBAEB6A-2DF0-4120-812A-4E6643A7AB4E}">
      <dgm:prSet/>
      <dgm:spPr/>
      <dgm:t>
        <a:bodyPr/>
        <a:lstStyle/>
        <a:p>
          <a:endParaRPr lang="en-US"/>
        </a:p>
      </dgm:t>
    </dgm:pt>
    <dgm:pt modelId="{D6B0822D-F9F0-43E7-A7AA-921962557DD2}" type="sibTrans" cxnId="{3DBAEB6A-2DF0-4120-812A-4E6643A7AB4E}">
      <dgm:prSet/>
      <dgm:spPr/>
      <dgm:t>
        <a:bodyPr/>
        <a:lstStyle/>
        <a:p>
          <a:endParaRPr lang="en-US"/>
        </a:p>
      </dgm:t>
    </dgm:pt>
    <dgm:pt modelId="{70880483-E045-4E9A-9C6E-2D75BB74F268}">
      <dgm:prSet/>
      <dgm:spPr/>
      <dgm:t>
        <a:bodyPr/>
        <a:lstStyle/>
        <a:p>
          <a:r>
            <a:rPr lang="en-US"/>
            <a:t>Had 2 friends join</a:t>
          </a:r>
        </a:p>
      </dgm:t>
    </dgm:pt>
    <dgm:pt modelId="{DC46E8B8-E48E-40BE-821B-A4B3C0D17428}" type="parTrans" cxnId="{71D05215-09D5-4164-AE57-311DF06A5D5C}">
      <dgm:prSet/>
      <dgm:spPr/>
      <dgm:t>
        <a:bodyPr/>
        <a:lstStyle/>
        <a:p>
          <a:endParaRPr lang="en-US"/>
        </a:p>
      </dgm:t>
    </dgm:pt>
    <dgm:pt modelId="{CD3C7309-4DF3-4537-BAD6-9651A6AFB563}" type="sibTrans" cxnId="{71D05215-09D5-4164-AE57-311DF06A5D5C}">
      <dgm:prSet/>
      <dgm:spPr/>
      <dgm:t>
        <a:bodyPr/>
        <a:lstStyle/>
        <a:p>
          <a:endParaRPr lang="en-US"/>
        </a:p>
      </dgm:t>
    </dgm:pt>
    <dgm:pt modelId="{5817AE68-A6DD-4A54-98D8-99DA1FFDB119}">
      <dgm:prSet/>
      <dgm:spPr/>
      <dgm:t>
        <a:bodyPr/>
        <a:lstStyle/>
        <a:p>
          <a:r>
            <a:rPr lang="en-US"/>
            <a:t>Invited 2 others</a:t>
          </a:r>
        </a:p>
      </dgm:t>
    </dgm:pt>
    <dgm:pt modelId="{97ED8D96-4FFF-4C95-9931-1F845DBC19E5}" type="parTrans" cxnId="{157FE9BC-3655-4E20-B68D-49F55BDA18D1}">
      <dgm:prSet/>
      <dgm:spPr/>
      <dgm:t>
        <a:bodyPr/>
        <a:lstStyle/>
        <a:p>
          <a:endParaRPr lang="en-US"/>
        </a:p>
      </dgm:t>
    </dgm:pt>
    <dgm:pt modelId="{C6775F77-3AA3-435A-8AD9-B93CD6D96FE4}" type="sibTrans" cxnId="{157FE9BC-3655-4E20-B68D-49F55BDA18D1}">
      <dgm:prSet/>
      <dgm:spPr/>
      <dgm:t>
        <a:bodyPr/>
        <a:lstStyle/>
        <a:p>
          <a:endParaRPr lang="en-US"/>
        </a:p>
      </dgm:t>
    </dgm:pt>
    <dgm:pt modelId="{61AF8813-D0F9-4084-98D0-FEDBB3A81F25}">
      <dgm:prSet/>
      <dgm:spPr/>
      <dgm:t>
        <a:bodyPr/>
        <a:lstStyle/>
        <a:p>
          <a:r>
            <a:rPr lang="en-US"/>
            <a:t>Met with Food Bank organizer</a:t>
          </a:r>
        </a:p>
      </dgm:t>
    </dgm:pt>
    <dgm:pt modelId="{7680CDC1-A854-4FD5-AADF-3F2E324079A8}" type="parTrans" cxnId="{F820D2ED-ED80-4565-823C-3741762D9C55}">
      <dgm:prSet/>
      <dgm:spPr/>
      <dgm:t>
        <a:bodyPr/>
        <a:lstStyle/>
        <a:p>
          <a:endParaRPr lang="en-US"/>
        </a:p>
      </dgm:t>
    </dgm:pt>
    <dgm:pt modelId="{E0B53B92-3C20-480C-89B7-679C5DC78DCF}" type="sibTrans" cxnId="{F820D2ED-ED80-4565-823C-3741762D9C55}">
      <dgm:prSet/>
      <dgm:spPr/>
      <dgm:t>
        <a:bodyPr/>
        <a:lstStyle/>
        <a:p>
          <a:endParaRPr lang="en-US"/>
        </a:p>
      </dgm:t>
    </dgm:pt>
    <dgm:pt modelId="{A31464E8-CC18-4255-A4C3-2FDF36FA53BD}">
      <dgm:prSet/>
      <dgm:spPr/>
      <dgm:t>
        <a:bodyPr/>
        <a:lstStyle/>
        <a:p>
          <a:r>
            <a:rPr lang="en-US"/>
            <a:t>Food rescue</a:t>
          </a:r>
        </a:p>
      </dgm:t>
    </dgm:pt>
    <dgm:pt modelId="{A676831C-727B-47E6-B66E-23DBED0C5406}" type="parTrans" cxnId="{6BEA15BF-5DB5-42F2-B86C-7504DCCB9B93}">
      <dgm:prSet/>
      <dgm:spPr/>
      <dgm:t>
        <a:bodyPr/>
        <a:lstStyle/>
        <a:p>
          <a:endParaRPr lang="en-US"/>
        </a:p>
      </dgm:t>
    </dgm:pt>
    <dgm:pt modelId="{35EB1592-7A46-4D14-82F0-6BA44E87B3F6}" type="sibTrans" cxnId="{6BEA15BF-5DB5-42F2-B86C-7504DCCB9B93}">
      <dgm:prSet/>
      <dgm:spPr/>
      <dgm:t>
        <a:bodyPr/>
        <a:lstStyle/>
        <a:p>
          <a:endParaRPr lang="en-US"/>
        </a:p>
      </dgm:t>
    </dgm:pt>
    <dgm:pt modelId="{AD4C3C5A-E63C-4748-99E8-54A627FBE092}">
      <dgm:prSet/>
      <dgm:spPr/>
      <dgm:t>
        <a:bodyPr/>
        <a:lstStyle/>
        <a:p>
          <a:r>
            <a:rPr lang="en-US"/>
            <a:t>Food from Albertsons and Walmart</a:t>
          </a:r>
        </a:p>
      </dgm:t>
    </dgm:pt>
    <dgm:pt modelId="{4A8043A5-5C9A-4FE1-B2D3-6478335D4114}" type="parTrans" cxnId="{502DCD16-1AA4-42FC-8831-7EF188285ED7}">
      <dgm:prSet/>
      <dgm:spPr/>
      <dgm:t>
        <a:bodyPr/>
        <a:lstStyle/>
        <a:p>
          <a:endParaRPr lang="en-US"/>
        </a:p>
      </dgm:t>
    </dgm:pt>
    <dgm:pt modelId="{22990E41-77BA-4C27-A41B-AB33D4EA13B0}" type="sibTrans" cxnId="{502DCD16-1AA4-42FC-8831-7EF188285ED7}">
      <dgm:prSet/>
      <dgm:spPr/>
      <dgm:t>
        <a:bodyPr/>
        <a:lstStyle/>
        <a:p>
          <a:endParaRPr lang="en-US"/>
        </a:p>
      </dgm:t>
    </dgm:pt>
    <dgm:pt modelId="{5A7351BE-ECD0-48B8-8951-8B8D2228CF52}">
      <dgm:prSet/>
      <dgm:spPr/>
      <dgm:t>
        <a:bodyPr/>
        <a:lstStyle/>
        <a:p>
          <a:r>
            <a:rPr lang="en-US" dirty="0"/>
            <a:t>Rotten food – Goes to those with farm animals</a:t>
          </a:r>
        </a:p>
      </dgm:t>
    </dgm:pt>
    <dgm:pt modelId="{2B0811E6-A28E-426A-AA01-5852B68F7AB1}" type="parTrans" cxnId="{D5A6D0D3-808A-4B51-BFC6-6740544FA5DB}">
      <dgm:prSet/>
      <dgm:spPr/>
      <dgm:t>
        <a:bodyPr/>
        <a:lstStyle/>
        <a:p>
          <a:endParaRPr lang="en-US"/>
        </a:p>
      </dgm:t>
    </dgm:pt>
    <dgm:pt modelId="{A3F8F050-E44E-42D0-96F4-291C15AEBB77}" type="sibTrans" cxnId="{D5A6D0D3-808A-4B51-BFC6-6740544FA5DB}">
      <dgm:prSet/>
      <dgm:spPr/>
      <dgm:t>
        <a:bodyPr/>
        <a:lstStyle/>
        <a:p>
          <a:endParaRPr lang="en-US"/>
        </a:p>
      </dgm:t>
    </dgm:pt>
    <dgm:pt modelId="{B843E2F6-9B10-4EF8-88D3-D693AE1153E1}">
      <dgm:prSet/>
      <dgm:spPr/>
      <dgm:t>
        <a:bodyPr/>
        <a:lstStyle/>
        <a:p>
          <a:r>
            <a:rPr lang="en-US" dirty="0"/>
            <a:t>Feed 200 to 250 families</a:t>
          </a:r>
        </a:p>
      </dgm:t>
    </dgm:pt>
    <dgm:pt modelId="{C3AEB4D2-50D9-4D58-A998-224FF6766A26}" type="parTrans" cxnId="{318FC94D-80D3-4821-AB64-EF68B34C273A}">
      <dgm:prSet/>
      <dgm:spPr/>
      <dgm:t>
        <a:bodyPr/>
        <a:lstStyle/>
        <a:p>
          <a:endParaRPr lang="en-US"/>
        </a:p>
      </dgm:t>
    </dgm:pt>
    <dgm:pt modelId="{3DBD721E-C278-4F9B-9470-8B0FB000B5D6}" type="sibTrans" cxnId="{318FC94D-80D3-4821-AB64-EF68B34C273A}">
      <dgm:prSet/>
      <dgm:spPr/>
      <dgm:t>
        <a:bodyPr/>
        <a:lstStyle/>
        <a:p>
          <a:endParaRPr lang="en-US"/>
        </a:p>
      </dgm:t>
    </dgm:pt>
    <dgm:pt modelId="{E62AB2D7-A7E3-4320-A04E-F27E47C2EC5B}">
      <dgm:prSet/>
      <dgm:spPr/>
      <dgm:t>
        <a:bodyPr/>
        <a:lstStyle/>
        <a:p>
          <a:r>
            <a:rPr lang="en-US"/>
            <a:t>Tries to limit barriers with requirements</a:t>
          </a:r>
        </a:p>
      </dgm:t>
    </dgm:pt>
    <dgm:pt modelId="{75FE9295-5E9D-4C39-8DE8-9638A8D20E51}" type="parTrans" cxnId="{8495C3B0-AA46-4373-B780-E26DA2D77C05}">
      <dgm:prSet/>
      <dgm:spPr/>
      <dgm:t>
        <a:bodyPr/>
        <a:lstStyle/>
        <a:p>
          <a:endParaRPr lang="en-US"/>
        </a:p>
      </dgm:t>
    </dgm:pt>
    <dgm:pt modelId="{819B7CBC-B2CB-486F-9207-8701D5B68E52}" type="sibTrans" cxnId="{8495C3B0-AA46-4373-B780-E26DA2D77C05}">
      <dgm:prSet/>
      <dgm:spPr/>
      <dgm:t>
        <a:bodyPr/>
        <a:lstStyle/>
        <a:p>
          <a:endParaRPr lang="en-US"/>
        </a:p>
      </dgm:t>
    </dgm:pt>
    <dgm:pt modelId="{30157877-56F1-4FC0-9D49-78033902A9D2}">
      <dgm:prSet/>
      <dgm:spPr/>
      <dgm:t>
        <a:bodyPr/>
        <a:lstStyle/>
        <a:p>
          <a:r>
            <a:rPr lang="en-US"/>
            <a:t>Works with Idaho Food Bank</a:t>
          </a:r>
        </a:p>
      </dgm:t>
    </dgm:pt>
    <dgm:pt modelId="{B6BD059A-767D-4D92-AFE7-6651D80E3416}" type="parTrans" cxnId="{C23B19FF-0D9C-41A6-9743-DA2DF386A0C1}">
      <dgm:prSet/>
      <dgm:spPr/>
      <dgm:t>
        <a:bodyPr/>
        <a:lstStyle/>
        <a:p>
          <a:endParaRPr lang="en-US"/>
        </a:p>
      </dgm:t>
    </dgm:pt>
    <dgm:pt modelId="{1B1DC6F8-6C21-454F-AA36-37A05CDE835E}" type="sibTrans" cxnId="{C23B19FF-0D9C-41A6-9743-DA2DF386A0C1}">
      <dgm:prSet/>
      <dgm:spPr/>
      <dgm:t>
        <a:bodyPr/>
        <a:lstStyle/>
        <a:p>
          <a:endParaRPr lang="en-US"/>
        </a:p>
      </dgm:t>
    </dgm:pt>
    <dgm:pt modelId="{94DB8AA0-F2C2-48ED-8939-5BCD35E66AF3}" type="pres">
      <dgm:prSet presAssocID="{F54B5709-AAE5-4746-9A8D-54EA57E884EA}" presName="linear" presStyleCnt="0">
        <dgm:presLayoutVars>
          <dgm:dir/>
          <dgm:animLvl val="lvl"/>
          <dgm:resizeHandles val="exact"/>
        </dgm:presLayoutVars>
      </dgm:prSet>
      <dgm:spPr/>
    </dgm:pt>
    <dgm:pt modelId="{886807C8-919F-45D8-BE4B-33A3362DC36A}" type="pres">
      <dgm:prSet presAssocID="{3BB58191-848C-4C20-BDC7-28F329C7ECAB}" presName="parentLin" presStyleCnt="0"/>
      <dgm:spPr/>
    </dgm:pt>
    <dgm:pt modelId="{5F4B4797-7FAC-4811-873D-7871D7E2E589}" type="pres">
      <dgm:prSet presAssocID="{3BB58191-848C-4C20-BDC7-28F329C7ECAB}" presName="parentLeftMargin" presStyleLbl="node1" presStyleIdx="0" presStyleCnt="3"/>
      <dgm:spPr/>
    </dgm:pt>
    <dgm:pt modelId="{CEE862D9-54F2-41A2-A133-2C89D0489C1A}" type="pres">
      <dgm:prSet presAssocID="{3BB58191-848C-4C20-BDC7-28F329C7ECAB}" presName="parentText" presStyleLbl="node1" presStyleIdx="0" presStyleCnt="3" custLinFactNeighborX="-100000" custLinFactNeighborY="-84056">
        <dgm:presLayoutVars>
          <dgm:chMax val="0"/>
          <dgm:bulletEnabled val="1"/>
        </dgm:presLayoutVars>
      </dgm:prSet>
      <dgm:spPr/>
    </dgm:pt>
    <dgm:pt modelId="{ACA8BDAF-5674-4C61-B30E-120FE78A662B}" type="pres">
      <dgm:prSet presAssocID="{3BB58191-848C-4C20-BDC7-28F329C7ECAB}" presName="negativeSpace" presStyleCnt="0"/>
      <dgm:spPr/>
    </dgm:pt>
    <dgm:pt modelId="{DF8F24C7-A45C-42A5-BCEA-8E5F22C8CD82}" type="pres">
      <dgm:prSet presAssocID="{3BB58191-848C-4C20-BDC7-28F329C7ECAB}" presName="childText" presStyleLbl="conFgAcc1" presStyleIdx="0" presStyleCnt="3">
        <dgm:presLayoutVars>
          <dgm:bulletEnabled val="1"/>
        </dgm:presLayoutVars>
      </dgm:prSet>
      <dgm:spPr/>
    </dgm:pt>
    <dgm:pt modelId="{9870D4A8-9BAC-4142-9624-DC4BBD6670C6}" type="pres">
      <dgm:prSet presAssocID="{1AEB982F-5C54-422A-82FA-133964F68F0D}" presName="spaceBetweenRectangles" presStyleCnt="0"/>
      <dgm:spPr/>
    </dgm:pt>
    <dgm:pt modelId="{CF03959D-7810-4FED-AB01-4C44C928C280}" type="pres">
      <dgm:prSet presAssocID="{EFE182DA-ADD5-49A5-8E35-508FE270164D}" presName="parentLin" presStyleCnt="0"/>
      <dgm:spPr/>
    </dgm:pt>
    <dgm:pt modelId="{1A974E3F-5326-45D0-A1C9-EFBA706B2C96}" type="pres">
      <dgm:prSet presAssocID="{EFE182DA-ADD5-49A5-8E35-508FE270164D}" presName="parentLeftMargin" presStyleLbl="node1" presStyleIdx="0" presStyleCnt="3"/>
      <dgm:spPr/>
    </dgm:pt>
    <dgm:pt modelId="{E171AEFC-F24A-4D1C-BF10-933DD531FE54}" type="pres">
      <dgm:prSet presAssocID="{EFE182DA-ADD5-49A5-8E35-508FE270164D}" presName="parentText" presStyleLbl="node1" presStyleIdx="1" presStyleCnt="3" custLinFactNeighborX="-100000" custLinFactNeighborY="13079">
        <dgm:presLayoutVars>
          <dgm:chMax val="0"/>
          <dgm:bulletEnabled val="1"/>
        </dgm:presLayoutVars>
      </dgm:prSet>
      <dgm:spPr/>
    </dgm:pt>
    <dgm:pt modelId="{F5D75755-03C1-45BC-8A23-2D12E3D863A6}" type="pres">
      <dgm:prSet presAssocID="{EFE182DA-ADD5-49A5-8E35-508FE270164D}" presName="negativeSpace" presStyleCnt="0"/>
      <dgm:spPr/>
    </dgm:pt>
    <dgm:pt modelId="{76330647-86ED-493C-8420-CCB6948B1AFD}" type="pres">
      <dgm:prSet presAssocID="{EFE182DA-ADD5-49A5-8E35-508FE270164D}" presName="childText" presStyleLbl="conFgAcc1" presStyleIdx="1" presStyleCnt="3">
        <dgm:presLayoutVars>
          <dgm:bulletEnabled val="1"/>
        </dgm:presLayoutVars>
      </dgm:prSet>
      <dgm:spPr/>
    </dgm:pt>
    <dgm:pt modelId="{ABED4844-C3BF-4DDB-BCBE-0A92525D95DE}" type="pres">
      <dgm:prSet presAssocID="{D6B0822D-F9F0-43E7-A7AA-921962557DD2}" presName="spaceBetweenRectangles" presStyleCnt="0"/>
      <dgm:spPr/>
    </dgm:pt>
    <dgm:pt modelId="{F81BEBC8-7C3B-4E9E-A176-9EED4114DD33}" type="pres">
      <dgm:prSet presAssocID="{61AF8813-D0F9-4084-98D0-FEDBB3A81F25}" presName="parentLin" presStyleCnt="0"/>
      <dgm:spPr/>
    </dgm:pt>
    <dgm:pt modelId="{46FE8885-4FC2-411A-A83C-1E4D57F6335B}" type="pres">
      <dgm:prSet presAssocID="{61AF8813-D0F9-4084-98D0-FEDBB3A81F25}" presName="parentLeftMargin" presStyleLbl="node1" presStyleIdx="1" presStyleCnt="3"/>
      <dgm:spPr/>
    </dgm:pt>
    <dgm:pt modelId="{C76075CB-F0AF-4176-9BBF-39337F8C4C39}" type="pres">
      <dgm:prSet presAssocID="{61AF8813-D0F9-4084-98D0-FEDBB3A81F25}" presName="parentText" presStyleLbl="node1" presStyleIdx="2" presStyleCnt="3" custLinFactNeighborX="-100000" custLinFactNeighborY="-9891">
        <dgm:presLayoutVars>
          <dgm:chMax val="0"/>
          <dgm:bulletEnabled val="1"/>
        </dgm:presLayoutVars>
      </dgm:prSet>
      <dgm:spPr/>
    </dgm:pt>
    <dgm:pt modelId="{283D61F1-86A1-46B5-A5D8-EB3919DBC6F3}" type="pres">
      <dgm:prSet presAssocID="{61AF8813-D0F9-4084-98D0-FEDBB3A81F25}" presName="negativeSpace" presStyleCnt="0"/>
      <dgm:spPr/>
    </dgm:pt>
    <dgm:pt modelId="{F23067A7-3955-4FB0-9240-6CAC392D168A}" type="pres">
      <dgm:prSet presAssocID="{61AF8813-D0F9-4084-98D0-FEDBB3A81F25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4ACBFE0A-0811-436D-83BC-CF9F8ADD93A3}" type="presOf" srcId="{61AF8813-D0F9-4084-98D0-FEDBB3A81F25}" destId="{46FE8885-4FC2-411A-A83C-1E4D57F6335B}" srcOrd="0" destOrd="0" presId="urn:microsoft.com/office/officeart/2005/8/layout/list1"/>
    <dgm:cxn modelId="{71D05215-09D5-4164-AE57-311DF06A5D5C}" srcId="{EFE182DA-ADD5-49A5-8E35-508FE270164D}" destId="{70880483-E045-4E9A-9C6E-2D75BB74F268}" srcOrd="0" destOrd="0" parTransId="{DC46E8B8-E48E-40BE-821B-A4B3C0D17428}" sibTransId="{CD3C7309-4DF3-4537-BAD6-9651A6AFB563}"/>
    <dgm:cxn modelId="{502DCD16-1AA4-42FC-8831-7EF188285ED7}" srcId="{61AF8813-D0F9-4084-98D0-FEDBB3A81F25}" destId="{AD4C3C5A-E63C-4748-99E8-54A627FBE092}" srcOrd="1" destOrd="0" parTransId="{4A8043A5-5C9A-4FE1-B2D3-6478335D4114}" sibTransId="{22990E41-77BA-4C27-A41B-AB33D4EA13B0}"/>
    <dgm:cxn modelId="{3B93C95F-7748-4A41-AF02-D51022D469B2}" type="presOf" srcId="{F54B5709-AAE5-4746-9A8D-54EA57E884EA}" destId="{94DB8AA0-F2C2-48ED-8939-5BCD35E66AF3}" srcOrd="0" destOrd="0" presId="urn:microsoft.com/office/officeart/2005/8/layout/list1"/>
    <dgm:cxn modelId="{B4277962-569C-4236-874C-81A7EBCDB8C6}" type="presOf" srcId="{EFE182DA-ADD5-49A5-8E35-508FE270164D}" destId="{E171AEFC-F24A-4D1C-BF10-933DD531FE54}" srcOrd="1" destOrd="0" presId="urn:microsoft.com/office/officeart/2005/8/layout/list1"/>
    <dgm:cxn modelId="{8849FF44-E6E5-430A-82E4-34CB3EF2521B}" type="presOf" srcId="{5817AE68-A6DD-4A54-98D8-99DA1FFDB119}" destId="{76330647-86ED-493C-8420-CCB6948B1AFD}" srcOrd="0" destOrd="1" presId="urn:microsoft.com/office/officeart/2005/8/layout/list1"/>
    <dgm:cxn modelId="{CDF1574A-2F7A-4719-BB20-1B8E20B28B9B}" type="presOf" srcId="{A31464E8-CC18-4255-A4C3-2FDF36FA53BD}" destId="{F23067A7-3955-4FB0-9240-6CAC392D168A}" srcOrd="0" destOrd="0" presId="urn:microsoft.com/office/officeart/2005/8/layout/list1"/>
    <dgm:cxn modelId="{3DBAEB6A-2DF0-4120-812A-4E6643A7AB4E}" srcId="{F54B5709-AAE5-4746-9A8D-54EA57E884EA}" destId="{EFE182DA-ADD5-49A5-8E35-508FE270164D}" srcOrd="1" destOrd="0" parTransId="{3B255B74-24E9-439D-9C5B-03EA3808A898}" sibTransId="{D6B0822D-F9F0-43E7-A7AA-921962557DD2}"/>
    <dgm:cxn modelId="{318FC94D-80D3-4821-AB64-EF68B34C273A}" srcId="{61AF8813-D0F9-4084-98D0-FEDBB3A81F25}" destId="{B843E2F6-9B10-4EF8-88D3-D693AE1153E1}" srcOrd="3" destOrd="0" parTransId="{C3AEB4D2-50D9-4D58-A998-224FF6766A26}" sibTransId="{3DBD721E-C278-4F9B-9470-8B0FB000B5D6}"/>
    <dgm:cxn modelId="{A546127E-4008-4F25-AE12-A00F79E00E3B}" type="presOf" srcId="{30157877-56F1-4FC0-9D49-78033902A9D2}" destId="{F23067A7-3955-4FB0-9240-6CAC392D168A}" srcOrd="0" destOrd="5" presId="urn:microsoft.com/office/officeart/2005/8/layout/list1"/>
    <dgm:cxn modelId="{F8D0A781-19C0-48CE-B638-CDCE18D35086}" type="presOf" srcId="{5A7351BE-ECD0-48B8-8951-8B8D2228CF52}" destId="{F23067A7-3955-4FB0-9240-6CAC392D168A}" srcOrd="0" destOrd="2" presId="urn:microsoft.com/office/officeart/2005/8/layout/list1"/>
    <dgm:cxn modelId="{28E4B389-8FD2-4BC7-B501-D5C629368FDF}" type="presOf" srcId="{AD4C3C5A-E63C-4748-99E8-54A627FBE092}" destId="{F23067A7-3955-4FB0-9240-6CAC392D168A}" srcOrd="0" destOrd="1" presId="urn:microsoft.com/office/officeart/2005/8/layout/list1"/>
    <dgm:cxn modelId="{EEA1798D-1E2E-47E8-9085-1E48DB1CC2C5}" srcId="{F54B5709-AAE5-4746-9A8D-54EA57E884EA}" destId="{3BB58191-848C-4C20-BDC7-28F329C7ECAB}" srcOrd="0" destOrd="0" parTransId="{D3966039-F8ED-42C2-94DE-AE97DC696328}" sibTransId="{1AEB982F-5C54-422A-82FA-133964F68F0D}"/>
    <dgm:cxn modelId="{82BB0C90-1F5C-43D5-9523-CF8616492BDE}" type="presOf" srcId="{70880483-E045-4E9A-9C6E-2D75BB74F268}" destId="{76330647-86ED-493C-8420-CCB6948B1AFD}" srcOrd="0" destOrd="0" presId="urn:microsoft.com/office/officeart/2005/8/layout/list1"/>
    <dgm:cxn modelId="{5727A895-638A-4105-AA64-DEB4B714EF6C}" type="presOf" srcId="{B843E2F6-9B10-4EF8-88D3-D693AE1153E1}" destId="{F23067A7-3955-4FB0-9240-6CAC392D168A}" srcOrd="0" destOrd="3" presId="urn:microsoft.com/office/officeart/2005/8/layout/list1"/>
    <dgm:cxn modelId="{5B4BE39B-52E3-42A3-A6F3-7116D6BEEF3A}" type="presOf" srcId="{3BB58191-848C-4C20-BDC7-28F329C7ECAB}" destId="{5F4B4797-7FAC-4811-873D-7871D7E2E589}" srcOrd="0" destOrd="0" presId="urn:microsoft.com/office/officeart/2005/8/layout/list1"/>
    <dgm:cxn modelId="{74EC75AE-A37C-4057-A725-3E2E5A14430C}" type="presOf" srcId="{3BB58191-848C-4C20-BDC7-28F329C7ECAB}" destId="{CEE862D9-54F2-41A2-A133-2C89D0489C1A}" srcOrd="1" destOrd="0" presId="urn:microsoft.com/office/officeart/2005/8/layout/list1"/>
    <dgm:cxn modelId="{8495C3B0-AA46-4373-B780-E26DA2D77C05}" srcId="{61AF8813-D0F9-4084-98D0-FEDBB3A81F25}" destId="{E62AB2D7-A7E3-4320-A04E-F27E47C2EC5B}" srcOrd="4" destOrd="0" parTransId="{75FE9295-5E9D-4C39-8DE8-9638A8D20E51}" sibTransId="{819B7CBC-B2CB-486F-9207-8701D5B68E52}"/>
    <dgm:cxn modelId="{A4E8E8B5-E77A-42F5-ACD1-F25120F24E25}" type="presOf" srcId="{A2FC5C55-D057-42E6-B432-F2362BECC326}" destId="{DF8F24C7-A45C-42A5-BCEA-8E5F22C8CD82}" srcOrd="0" destOrd="0" presId="urn:microsoft.com/office/officeart/2005/8/layout/list1"/>
    <dgm:cxn modelId="{157FE9BC-3655-4E20-B68D-49F55BDA18D1}" srcId="{EFE182DA-ADD5-49A5-8E35-508FE270164D}" destId="{5817AE68-A6DD-4A54-98D8-99DA1FFDB119}" srcOrd="1" destOrd="0" parTransId="{97ED8D96-4FFF-4C95-9931-1F845DBC19E5}" sibTransId="{C6775F77-3AA3-435A-8AD9-B93CD6D96FE4}"/>
    <dgm:cxn modelId="{6BEA15BF-5DB5-42F2-B86C-7504DCCB9B93}" srcId="{61AF8813-D0F9-4084-98D0-FEDBB3A81F25}" destId="{A31464E8-CC18-4255-A4C3-2FDF36FA53BD}" srcOrd="0" destOrd="0" parTransId="{A676831C-727B-47E6-B66E-23DBED0C5406}" sibTransId="{35EB1592-7A46-4D14-82F0-6BA44E87B3F6}"/>
    <dgm:cxn modelId="{D5A6D0D3-808A-4B51-BFC6-6740544FA5DB}" srcId="{61AF8813-D0F9-4084-98D0-FEDBB3A81F25}" destId="{5A7351BE-ECD0-48B8-8951-8B8D2228CF52}" srcOrd="2" destOrd="0" parTransId="{2B0811E6-A28E-426A-AA01-5852B68F7AB1}" sibTransId="{A3F8F050-E44E-42D0-96F4-291C15AEBB77}"/>
    <dgm:cxn modelId="{BC0571D5-F5C3-4271-BF3C-1DABD88BF20F}" srcId="{3BB58191-848C-4C20-BDC7-28F329C7ECAB}" destId="{A2FC5C55-D057-42E6-B432-F2362BECC326}" srcOrd="0" destOrd="0" parTransId="{1A6D43B2-B1AE-4130-8AB9-6E61577DD84D}" sibTransId="{5B594FA6-646E-49EC-A413-E44B8D84E331}"/>
    <dgm:cxn modelId="{765D8CD5-F56D-4EB1-B96C-238D155A2146}" type="presOf" srcId="{EFE182DA-ADD5-49A5-8E35-508FE270164D}" destId="{1A974E3F-5326-45D0-A1C9-EFBA706B2C96}" srcOrd="0" destOrd="0" presId="urn:microsoft.com/office/officeart/2005/8/layout/list1"/>
    <dgm:cxn modelId="{756D06D8-6CAD-48F4-A830-896B57A95585}" type="presOf" srcId="{61AF8813-D0F9-4084-98D0-FEDBB3A81F25}" destId="{C76075CB-F0AF-4176-9BBF-39337F8C4C39}" srcOrd="1" destOrd="0" presId="urn:microsoft.com/office/officeart/2005/8/layout/list1"/>
    <dgm:cxn modelId="{66E4FFDA-3B74-490A-96F0-48B7F9F82931}" type="presOf" srcId="{E62AB2D7-A7E3-4320-A04E-F27E47C2EC5B}" destId="{F23067A7-3955-4FB0-9240-6CAC392D168A}" srcOrd="0" destOrd="4" presId="urn:microsoft.com/office/officeart/2005/8/layout/list1"/>
    <dgm:cxn modelId="{F820D2ED-ED80-4565-823C-3741762D9C55}" srcId="{F54B5709-AAE5-4746-9A8D-54EA57E884EA}" destId="{61AF8813-D0F9-4084-98D0-FEDBB3A81F25}" srcOrd="2" destOrd="0" parTransId="{7680CDC1-A854-4FD5-AADF-3F2E324079A8}" sibTransId="{E0B53B92-3C20-480C-89B7-679C5DC78DCF}"/>
    <dgm:cxn modelId="{C23B19FF-0D9C-41A6-9743-DA2DF386A0C1}" srcId="{61AF8813-D0F9-4084-98D0-FEDBB3A81F25}" destId="{30157877-56F1-4FC0-9D49-78033902A9D2}" srcOrd="5" destOrd="0" parTransId="{B6BD059A-767D-4D92-AFE7-6651D80E3416}" sibTransId="{1B1DC6F8-6C21-454F-AA36-37A05CDE835E}"/>
    <dgm:cxn modelId="{5C38B255-D551-4F4A-8A4E-02C5CBB98CFC}" type="presParOf" srcId="{94DB8AA0-F2C2-48ED-8939-5BCD35E66AF3}" destId="{886807C8-919F-45D8-BE4B-33A3362DC36A}" srcOrd="0" destOrd="0" presId="urn:microsoft.com/office/officeart/2005/8/layout/list1"/>
    <dgm:cxn modelId="{E6F39A69-958F-4921-B13D-7C0345E1E7E0}" type="presParOf" srcId="{886807C8-919F-45D8-BE4B-33A3362DC36A}" destId="{5F4B4797-7FAC-4811-873D-7871D7E2E589}" srcOrd="0" destOrd="0" presId="urn:microsoft.com/office/officeart/2005/8/layout/list1"/>
    <dgm:cxn modelId="{6265F504-E847-449E-B467-4C33AB314F0E}" type="presParOf" srcId="{886807C8-919F-45D8-BE4B-33A3362DC36A}" destId="{CEE862D9-54F2-41A2-A133-2C89D0489C1A}" srcOrd="1" destOrd="0" presId="urn:microsoft.com/office/officeart/2005/8/layout/list1"/>
    <dgm:cxn modelId="{AC5C45F0-9A19-431E-ADAE-3A49E6168749}" type="presParOf" srcId="{94DB8AA0-F2C2-48ED-8939-5BCD35E66AF3}" destId="{ACA8BDAF-5674-4C61-B30E-120FE78A662B}" srcOrd="1" destOrd="0" presId="urn:microsoft.com/office/officeart/2005/8/layout/list1"/>
    <dgm:cxn modelId="{396DEBB8-E485-4D5F-A716-48DDAD6BDC68}" type="presParOf" srcId="{94DB8AA0-F2C2-48ED-8939-5BCD35E66AF3}" destId="{DF8F24C7-A45C-42A5-BCEA-8E5F22C8CD82}" srcOrd="2" destOrd="0" presId="urn:microsoft.com/office/officeart/2005/8/layout/list1"/>
    <dgm:cxn modelId="{DF9C6296-BD55-48E3-BD0F-D40399780D5E}" type="presParOf" srcId="{94DB8AA0-F2C2-48ED-8939-5BCD35E66AF3}" destId="{9870D4A8-9BAC-4142-9624-DC4BBD6670C6}" srcOrd="3" destOrd="0" presId="urn:microsoft.com/office/officeart/2005/8/layout/list1"/>
    <dgm:cxn modelId="{351A7341-DCD5-4F94-A190-81543A320AB5}" type="presParOf" srcId="{94DB8AA0-F2C2-48ED-8939-5BCD35E66AF3}" destId="{CF03959D-7810-4FED-AB01-4C44C928C280}" srcOrd="4" destOrd="0" presId="urn:microsoft.com/office/officeart/2005/8/layout/list1"/>
    <dgm:cxn modelId="{B1A691AF-B432-434F-BBC8-A162E7CB5051}" type="presParOf" srcId="{CF03959D-7810-4FED-AB01-4C44C928C280}" destId="{1A974E3F-5326-45D0-A1C9-EFBA706B2C96}" srcOrd="0" destOrd="0" presId="urn:microsoft.com/office/officeart/2005/8/layout/list1"/>
    <dgm:cxn modelId="{B5CDA6A9-340D-4900-B593-5FB2E61B022B}" type="presParOf" srcId="{CF03959D-7810-4FED-AB01-4C44C928C280}" destId="{E171AEFC-F24A-4D1C-BF10-933DD531FE54}" srcOrd="1" destOrd="0" presId="urn:microsoft.com/office/officeart/2005/8/layout/list1"/>
    <dgm:cxn modelId="{205F71E7-4990-43C2-850E-536F8E39FFF8}" type="presParOf" srcId="{94DB8AA0-F2C2-48ED-8939-5BCD35E66AF3}" destId="{F5D75755-03C1-45BC-8A23-2D12E3D863A6}" srcOrd="5" destOrd="0" presId="urn:microsoft.com/office/officeart/2005/8/layout/list1"/>
    <dgm:cxn modelId="{591BFBCE-CADC-4229-A78D-3F6808E4C37B}" type="presParOf" srcId="{94DB8AA0-F2C2-48ED-8939-5BCD35E66AF3}" destId="{76330647-86ED-493C-8420-CCB6948B1AFD}" srcOrd="6" destOrd="0" presId="urn:microsoft.com/office/officeart/2005/8/layout/list1"/>
    <dgm:cxn modelId="{C28340C7-D192-4629-85D0-18EDC0F6B6B3}" type="presParOf" srcId="{94DB8AA0-F2C2-48ED-8939-5BCD35E66AF3}" destId="{ABED4844-C3BF-4DDB-BCBE-0A92525D95DE}" srcOrd="7" destOrd="0" presId="urn:microsoft.com/office/officeart/2005/8/layout/list1"/>
    <dgm:cxn modelId="{7F145AD6-C843-4425-AC8C-5D85DDFF9CB3}" type="presParOf" srcId="{94DB8AA0-F2C2-48ED-8939-5BCD35E66AF3}" destId="{F81BEBC8-7C3B-4E9E-A176-9EED4114DD33}" srcOrd="8" destOrd="0" presId="urn:microsoft.com/office/officeart/2005/8/layout/list1"/>
    <dgm:cxn modelId="{F617906D-6F79-4D2A-B5CD-3BC768F3A033}" type="presParOf" srcId="{F81BEBC8-7C3B-4E9E-A176-9EED4114DD33}" destId="{46FE8885-4FC2-411A-A83C-1E4D57F6335B}" srcOrd="0" destOrd="0" presId="urn:microsoft.com/office/officeart/2005/8/layout/list1"/>
    <dgm:cxn modelId="{C4BE211D-DBBC-4777-A3E7-51DEBCE2F642}" type="presParOf" srcId="{F81BEBC8-7C3B-4E9E-A176-9EED4114DD33}" destId="{C76075CB-F0AF-4176-9BBF-39337F8C4C39}" srcOrd="1" destOrd="0" presId="urn:microsoft.com/office/officeart/2005/8/layout/list1"/>
    <dgm:cxn modelId="{4DFC9021-0AE9-41B0-9715-7E2B0120DE62}" type="presParOf" srcId="{94DB8AA0-F2C2-48ED-8939-5BCD35E66AF3}" destId="{283D61F1-86A1-46B5-A5D8-EB3919DBC6F3}" srcOrd="9" destOrd="0" presId="urn:microsoft.com/office/officeart/2005/8/layout/list1"/>
    <dgm:cxn modelId="{B616967F-B24F-45E4-A284-8027B85C902E}" type="presParOf" srcId="{94DB8AA0-F2C2-48ED-8939-5BCD35E66AF3}" destId="{F23067A7-3955-4FB0-9240-6CAC392D168A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2548764-E0D4-4FF0-A2CD-2C7900020EFC}" type="doc">
      <dgm:prSet loTypeId="urn:microsoft.com/office/officeart/2005/8/layout/vList5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F3F8EBED-3F65-48E1-AA27-52550DA3ABDE}">
      <dgm:prSet/>
      <dgm:spPr/>
      <dgm:t>
        <a:bodyPr/>
        <a:lstStyle/>
        <a:p>
          <a:r>
            <a:rPr lang="en-US" b="0" i="0"/>
            <a:t>Did you reach your goals or feel you made an impact or improvement on the original issue?</a:t>
          </a:r>
          <a:endParaRPr lang="en-US"/>
        </a:p>
      </dgm:t>
    </dgm:pt>
    <dgm:pt modelId="{B3A29867-CD6A-49D2-9393-B5EF68872652}" type="parTrans" cxnId="{785BDC04-2F1B-4247-BF42-DB02FB338D6D}">
      <dgm:prSet/>
      <dgm:spPr/>
      <dgm:t>
        <a:bodyPr/>
        <a:lstStyle/>
        <a:p>
          <a:endParaRPr lang="en-US"/>
        </a:p>
      </dgm:t>
    </dgm:pt>
    <dgm:pt modelId="{DB5E58E5-5455-4F64-9644-DE79E79D2C91}" type="sibTrans" cxnId="{785BDC04-2F1B-4247-BF42-DB02FB338D6D}">
      <dgm:prSet/>
      <dgm:spPr/>
      <dgm:t>
        <a:bodyPr/>
        <a:lstStyle/>
        <a:p>
          <a:endParaRPr lang="en-US"/>
        </a:p>
      </dgm:t>
    </dgm:pt>
    <dgm:pt modelId="{230A90B3-9B1F-4E86-9ECC-DEB9A6A24BD2}">
      <dgm:prSet/>
      <dgm:spPr/>
      <dgm:t>
        <a:bodyPr/>
        <a:lstStyle/>
        <a:p>
          <a:r>
            <a:rPr lang="en-US" b="0" i="0"/>
            <a:t>I was able to understand the impact that organizations like the Family Crisis Center and the Idaho Food Bank do to help communities </a:t>
          </a:r>
          <a:endParaRPr lang="en-US"/>
        </a:p>
      </dgm:t>
    </dgm:pt>
    <dgm:pt modelId="{49C3E507-7350-4169-BA79-867D61BCB44F}" type="parTrans" cxnId="{98F6BC13-1541-4B51-9C52-1619C7DE8844}">
      <dgm:prSet/>
      <dgm:spPr/>
      <dgm:t>
        <a:bodyPr/>
        <a:lstStyle/>
        <a:p>
          <a:endParaRPr lang="en-US"/>
        </a:p>
      </dgm:t>
    </dgm:pt>
    <dgm:pt modelId="{323E79E1-BB13-4005-A090-1AA3C0310162}" type="sibTrans" cxnId="{98F6BC13-1541-4B51-9C52-1619C7DE8844}">
      <dgm:prSet/>
      <dgm:spPr/>
      <dgm:t>
        <a:bodyPr/>
        <a:lstStyle/>
        <a:p>
          <a:endParaRPr lang="en-US"/>
        </a:p>
      </dgm:t>
    </dgm:pt>
    <dgm:pt modelId="{6216AA8A-D89C-4166-AEB5-35F7A5D52B36}">
      <dgm:prSet/>
      <dgm:spPr/>
      <dgm:t>
        <a:bodyPr/>
        <a:lstStyle/>
        <a:p>
          <a:r>
            <a:rPr lang="en-US" b="0" i="0"/>
            <a:t>Did you have to make any adjustments to your project?</a:t>
          </a:r>
          <a:endParaRPr lang="en-US"/>
        </a:p>
      </dgm:t>
    </dgm:pt>
    <dgm:pt modelId="{453D35C2-1060-45F8-8C28-F4037E113DB1}" type="parTrans" cxnId="{0606F3FB-A846-441D-B138-A2B61728E843}">
      <dgm:prSet/>
      <dgm:spPr/>
      <dgm:t>
        <a:bodyPr/>
        <a:lstStyle/>
        <a:p>
          <a:endParaRPr lang="en-US"/>
        </a:p>
      </dgm:t>
    </dgm:pt>
    <dgm:pt modelId="{77D201CE-6D37-4D0B-AF38-1C19EF6916E0}" type="sibTrans" cxnId="{0606F3FB-A846-441D-B138-A2B61728E843}">
      <dgm:prSet/>
      <dgm:spPr/>
      <dgm:t>
        <a:bodyPr/>
        <a:lstStyle/>
        <a:p>
          <a:endParaRPr lang="en-US"/>
        </a:p>
      </dgm:t>
    </dgm:pt>
    <dgm:pt modelId="{A98B1F0F-3A64-4809-8F35-F4B0DF7FF0FC}">
      <dgm:prSet/>
      <dgm:spPr/>
      <dgm:t>
        <a:bodyPr/>
        <a:lstStyle/>
        <a:p>
          <a:r>
            <a:rPr lang="en-US" b="0" i="0"/>
            <a:t>I originally didn’t plan to volunteer at the </a:t>
          </a:r>
          <a:r>
            <a:rPr lang="en-US"/>
            <a:t>Foodbank</a:t>
          </a:r>
        </a:p>
      </dgm:t>
    </dgm:pt>
    <dgm:pt modelId="{41AE031D-BE5B-434A-AAED-24D0EB43CBD1}" type="parTrans" cxnId="{F85B8786-1C44-468F-95D1-B0213FB4410D}">
      <dgm:prSet/>
      <dgm:spPr/>
      <dgm:t>
        <a:bodyPr/>
        <a:lstStyle/>
        <a:p>
          <a:endParaRPr lang="en-US"/>
        </a:p>
      </dgm:t>
    </dgm:pt>
    <dgm:pt modelId="{6442D81E-CCD9-467E-878E-81DBBCFA9711}" type="sibTrans" cxnId="{F85B8786-1C44-468F-95D1-B0213FB4410D}">
      <dgm:prSet/>
      <dgm:spPr/>
      <dgm:t>
        <a:bodyPr/>
        <a:lstStyle/>
        <a:p>
          <a:endParaRPr lang="en-US"/>
        </a:p>
      </dgm:t>
    </dgm:pt>
    <dgm:pt modelId="{77D2BD3C-CAEB-4A6E-A414-4D6EF94EE319}">
      <dgm:prSet/>
      <dgm:spPr/>
      <dgm:t>
        <a:bodyPr/>
        <a:lstStyle/>
        <a:p>
          <a:r>
            <a:rPr lang="en-US" b="0" i="0"/>
            <a:t>Calling other grocery stores</a:t>
          </a:r>
          <a:endParaRPr lang="en-US"/>
        </a:p>
      </dgm:t>
    </dgm:pt>
    <dgm:pt modelId="{3CC8B61D-CEBA-4F55-92F7-4BC8E98B7B38}" type="parTrans" cxnId="{D16431D8-D2CB-4A36-A116-B8A88E116AC4}">
      <dgm:prSet/>
      <dgm:spPr/>
      <dgm:t>
        <a:bodyPr/>
        <a:lstStyle/>
        <a:p>
          <a:endParaRPr lang="en-US"/>
        </a:p>
      </dgm:t>
    </dgm:pt>
    <dgm:pt modelId="{7EA08D7D-ADBB-44D5-AF91-043EFD3DF241}" type="sibTrans" cxnId="{D16431D8-D2CB-4A36-A116-B8A88E116AC4}">
      <dgm:prSet/>
      <dgm:spPr/>
      <dgm:t>
        <a:bodyPr/>
        <a:lstStyle/>
        <a:p>
          <a:endParaRPr lang="en-US"/>
        </a:p>
      </dgm:t>
    </dgm:pt>
    <dgm:pt modelId="{0B66DE64-9036-42C9-9D21-EDAB2820317F}">
      <dgm:prSet/>
      <dgm:spPr/>
      <dgm:t>
        <a:bodyPr/>
        <a:lstStyle/>
        <a:p>
          <a:r>
            <a:rPr lang="en-US" b="0" i="0"/>
            <a:t>Is there anything you would do differently next time?</a:t>
          </a:r>
          <a:endParaRPr lang="en-US"/>
        </a:p>
      </dgm:t>
    </dgm:pt>
    <dgm:pt modelId="{CDF6FCF0-195D-4779-9D63-7B4D618E56A7}" type="parTrans" cxnId="{62F345DA-C89F-471B-9765-CA3D0E831945}">
      <dgm:prSet/>
      <dgm:spPr/>
      <dgm:t>
        <a:bodyPr/>
        <a:lstStyle/>
        <a:p>
          <a:endParaRPr lang="en-US"/>
        </a:p>
      </dgm:t>
    </dgm:pt>
    <dgm:pt modelId="{21168318-1E77-4A89-91BB-1B2DDCF0F399}" type="sibTrans" cxnId="{62F345DA-C89F-471B-9765-CA3D0E831945}">
      <dgm:prSet/>
      <dgm:spPr/>
      <dgm:t>
        <a:bodyPr/>
        <a:lstStyle/>
        <a:p>
          <a:endParaRPr lang="en-US"/>
        </a:p>
      </dgm:t>
    </dgm:pt>
    <dgm:pt modelId="{9E167231-82DF-41CD-902E-11B782579E81}">
      <dgm:prSet/>
      <dgm:spPr/>
      <dgm:t>
        <a:bodyPr/>
        <a:lstStyle/>
        <a:p>
          <a:r>
            <a:rPr lang="en-US"/>
            <a:t>I would talk to restaurants and the crossroads</a:t>
          </a:r>
        </a:p>
      </dgm:t>
    </dgm:pt>
    <dgm:pt modelId="{9F6DBD8A-402A-451A-90FA-21318AA5335D}" type="parTrans" cxnId="{4FC20280-6BA5-4D86-92FB-D15254DDDACD}">
      <dgm:prSet/>
      <dgm:spPr/>
      <dgm:t>
        <a:bodyPr/>
        <a:lstStyle/>
        <a:p>
          <a:endParaRPr lang="en-US"/>
        </a:p>
      </dgm:t>
    </dgm:pt>
    <dgm:pt modelId="{D7D233A6-21E7-4DF0-9F6F-24AB8084B06C}" type="sibTrans" cxnId="{4FC20280-6BA5-4D86-92FB-D15254DDDACD}">
      <dgm:prSet/>
      <dgm:spPr/>
      <dgm:t>
        <a:bodyPr/>
        <a:lstStyle/>
        <a:p>
          <a:endParaRPr lang="en-US"/>
        </a:p>
      </dgm:t>
    </dgm:pt>
    <dgm:pt modelId="{D6379399-AC9B-44F5-8591-1BF3402CF50D}" type="pres">
      <dgm:prSet presAssocID="{92548764-E0D4-4FF0-A2CD-2C7900020EFC}" presName="Name0" presStyleCnt="0">
        <dgm:presLayoutVars>
          <dgm:dir/>
          <dgm:animLvl val="lvl"/>
          <dgm:resizeHandles val="exact"/>
        </dgm:presLayoutVars>
      </dgm:prSet>
      <dgm:spPr/>
    </dgm:pt>
    <dgm:pt modelId="{E1D9D9EE-491A-4CFE-B507-EA711A3A0AA7}" type="pres">
      <dgm:prSet presAssocID="{F3F8EBED-3F65-48E1-AA27-52550DA3ABDE}" presName="linNode" presStyleCnt="0"/>
      <dgm:spPr/>
    </dgm:pt>
    <dgm:pt modelId="{19920BBA-7EE7-4951-817E-CA597ABECF4A}" type="pres">
      <dgm:prSet presAssocID="{F3F8EBED-3F65-48E1-AA27-52550DA3ABDE}" presName="parentText" presStyleLbl="node1" presStyleIdx="0" presStyleCnt="3">
        <dgm:presLayoutVars>
          <dgm:chMax val="1"/>
          <dgm:bulletEnabled val="1"/>
        </dgm:presLayoutVars>
      </dgm:prSet>
      <dgm:spPr/>
    </dgm:pt>
    <dgm:pt modelId="{B280030F-12EE-4442-9F5B-C1211C7B82A2}" type="pres">
      <dgm:prSet presAssocID="{F3F8EBED-3F65-48E1-AA27-52550DA3ABDE}" presName="descendantText" presStyleLbl="alignAccFollowNode1" presStyleIdx="0" presStyleCnt="3">
        <dgm:presLayoutVars>
          <dgm:bulletEnabled val="1"/>
        </dgm:presLayoutVars>
      </dgm:prSet>
      <dgm:spPr/>
    </dgm:pt>
    <dgm:pt modelId="{F4DFA4C4-7E62-44DB-A0A6-EEAAD2F6841A}" type="pres">
      <dgm:prSet presAssocID="{DB5E58E5-5455-4F64-9644-DE79E79D2C91}" presName="sp" presStyleCnt="0"/>
      <dgm:spPr/>
    </dgm:pt>
    <dgm:pt modelId="{1649529B-71F9-4E47-981A-1407FD81E5C3}" type="pres">
      <dgm:prSet presAssocID="{6216AA8A-D89C-4166-AEB5-35F7A5D52B36}" presName="linNode" presStyleCnt="0"/>
      <dgm:spPr/>
    </dgm:pt>
    <dgm:pt modelId="{FA871C56-BCAF-40DB-863F-F739BC61E961}" type="pres">
      <dgm:prSet presAssocID="{6216AA8A-D89C-4166-AEB5-35F7A5D52B36}" presName="parentText" presStyleLbl="node1" presStyleIdx="1" presStyleCnt="3">
        <dgm:presLayoutVars>
          <dgm:chMax val="1"/>
          <dgm:bulletEnabled val="1"/>
        </dgm:presLayoutVars>
      </dgm:prSet>
      <dgm:spPr/>
    </dgm:pt>
    <dgm:pt modelId="{BA2F10A3-417D-45E0-8FD0-A1EB6A72C3A7}" type="pres">
      <dgm:prSet presAssocID="{6216AA8A-D89C-4166-AEB5-35F7A5D52B36}" presName="descendantText" presStyleLbl="alignAccFollowNode1" presStyleIdx="1" presStyleCnt="3">
        <dgm:presLayoutVars>
          <dgm:bulletEnabled val="1"/>
        </dgm:presLayoutVars>
      </dgm:prSet>
      <dgm:spPr/>
    </dgm:pt>
    <dgm:pt modelId="{8BA6066F-8F3E-4838-9708-03E40FDB9C86}" type="pres">
      <dgm:prSet presAssocID="{77D201CE-6D37-4D0B-AF38-1C19EF6916E0}" presName="sp" presStyleCnt="0"/>
      <dgm:spPr/>
    </dgm:pt>
    <dgm:pt modelId="{9E303446-3269-4FBD-B6B0-C406EA31CD5E}" type="pres">
      <dgm:prSet presAssocID="{0B66DE64-9036-42C9-9D21-EDAB2820317F}" presName="linNode" presStyleCnt="0"/>
      <dgm:spPr/>
    </dgm:pt>
    <dgm:pt modelId="{257C2E09-FC28-4BE0-B830-3D826D18FF3D}" type="pres">
      <dgm:prSet presAssocID="{0B66DE64-9036-42C9-9D21-EDAB2820317F}" presName="parentText" presStyleLbl="node1" presStyleIdx="2" presStyleCnt="3">
        <dgm:presLayoutVars>
          <dgm:chMax val="1"/>
          <dgm:bulletEnabled val="1"/>
        </dgm:presLayoutVars>
      </dgm:prSet>
      <dgm:spPr/>
    </dgm:pt>
    <dgm:pt modelId="{E528C95F-0283-4E9E-9CE5-8E119366D9B0}" type="pres">
      <dgm:prSet presAssocID="{0B66DE64-9036-42C9-9D21-EDAB2820317F}" presName="descendantText" presStyleLbl="alignAccFollowNode1" presStyleIdx="2" presStyleCnt="3">
        <dgm:presLayoutVars>
          <dgm:bulletEnabled val="1"/>
        </dgm:presLayoutVars>
      </dgm:prSet>
      <dgm:spPr/>
    </dgm:pt>
  </dgm:ptLst>
  <dgm:cxnLst>
    <dgm:cxn modelId="{E2A1CA04-CFFB-4B83-8331-F648575B6F1A}" type="presOf" srcId="{0B66DE64-9036-42C9-9D21-EDAB2820317F}" destId="{257C2E09-FC28-4BE0-B830-3D826D18FF3D}" srcOrd="0" destOrd="0" presId="urn:microsoft.com/office/officeart/2005/8/layout/vList5"/>
    <dgm:cxn modelId="{785BDC04-2F1B-4247-BF42-DB02FB338D6D}" srcId="{92548764-E0D4-4FF0-A2CD-2C7900020EFC}" destId="{F3F8EBED-3F65-48E1-AA27-52550DA3ABDE}" srcOrd="0" destOrd="0" parTransId="{B3A29867-CD6A-49D2-9393-B5EF68872652}" sibTransId="{DB5E58E5-5455-4F64-9644-DE79E79D2C91}"/>
    <dgm:cxn modelId="{98F6BC13-1541-4B51-9C52-1619C7DE8844}" srcId="{F3F8EBED-3F65-48E1-AA27-52550DA3ABDE}" destId="{230A90B3-9B1F-4E86-9ECC-DEB9A6A24BD2}" srcOrd="0" destOrd="0" parTransId="{49C3E507-7350-4169-BA79-867D61BCB44F}" sibTransId="{323E79E1-BB13-4005-A090-1AA3C0310162}"/>
    <dgm:cxn modelId="{91F3891C-1DA2-4234-BB79-5783FDF0C985}" type="presOf" srcId="{F3F8EBED-3F65-48E1-AA27-52550DA3ABDE}" destId="{19920BBA-7EE7-4951-817E-CA597ABECF4A}" srcOrd="0" destOrd="0" presId="urn:microsoft.com/office/officeart/2005/8/layout/vList5"/>
    <dgm:cxn modelId="{28AB561F-FD55-431F-AA1F-6B4973CE663D}" type="presOf" srcId="{9E167231-82DF-41CD-902E-11B782579E81}" destId="{E528C95F-0283-4E9E-9CE5-8E119366D9B0}" srcOrd="0" destOrd="0" presId="urn:microsoft.com/office/officeart/2005/8/layout/vList5"/>
    <dgm:cxn modelId="{8BD8E25C-2880-4791-97F3-FC571D602575}" type="presOf" srcId="{92548764-E0D4-4FF0-A2CD-2C7900020EFC}" destId="{D6379399-AC9B-44F5-8591-1BF3402CF50D}" srcOrd="0" destOrd="0" presId="urn:microsoft.com/office/officeart/2005/8/layout/vList5"/>
    <dgm:cxn modelId="{424D4E73-E4F5-47A9-B420-FBD204FA1F48}" type="presOf" srcId="{6216AA8A-D89C-4166-AEB5-35F7A5D52B36}" destId="{FA871C56-BCAF-40DB-863F-F739BC61E961}" srcOrd="0" destOrd="0" presId="urn:microsoft.com/office/officeart/2005/8/layout/vList5"/>
    <dgm:cxn modelId="{4FC20280-6BA5-4D86-92FB-D15254DDDACD}" srcId="{0B66DE64-9036-42C9-9D21-EDAB2820317F}" destId="{9E167231-82DF-41CD-902E-11B782579E81}" srcOrd="0" destOrd="0" parTransId="{9F6DBD8A-402A-451A-90FA-21318AA5335D}" sibTransId="{D7D233A6-21E7-4DF0-9F6F-24AB8084B06C}"/>
    <dgm:cxn modelId="{F85B8786-1C44-468F-95D1-B0213FB4410D}" srcId="{6216AA8A-D89C-4166-AEB5-35F7A5D52B36}" destId="{A98B1F0F-3A64-4809-8F35-F4B0DF7FF0FC}" srcOrd="0" destOrd="0" parTransId="{41AE031D-BE5B-434A-AAED-24D0EB43CBD1}" sibTransId="{6442D81E-CCD9-467E-878E-81DBBCFA9711}"/>
    <dgm:cxn modelId="{9744A2BA-F0AD-4B2A-8250-3CAA357973DA}" type="presOf" srcId="{230A90B3-9B1F-4E86-9ECC-DEB9A6A24BD2}" destId="{B280030F-12EE-4442-9F5B-C1211C7B82A2}" srcOrd="0" destOrd="0" presId="urn:microsoft.com/office/officeart/2005/8/layout/vList5"/>
    <dgm:cxn modelId="{FDC100C4-BC51-4D45-82B5-0F63AC6A6EA3}" type="presOf" srcId="{A98B1F0F-3A64-4809-8F35-F4B0DF7FF0FC}" destId="{BA2F10A3-417D-45E0-8FD0-A1EB6A72C3A7}" srcOrd="0" destOrd="0" presId="urn:microsoft.com/office/officeart/2005/8/layout/vList5"/>
    <dgm:cxn modelId="{F1A926C5-0E8A-492D-AE97-09104C741F50}" type="presOf" srcId="{77D2BD3C-CAEB-4A6E-A414-4D6EF94EE319}" destId="{BA2F10A3-417D-45E0-8FD0-A1EB6A72C3A7}" srcOrd="0" destOrd="1" presId="urn:microsoft.com/office/officeart/2005/8/layout/vList5"/>
    <dgm:cxn modelId="{D16431D8-D2CB-4A36-A116-B8A88E116AC4}" srcId="{6216AA8A-D89C-4166-AEB5-35F7A5D52B36}" destId="{77D2BD3C-CAEB-4A6E-A414-4D6EF94EE319}" srcOrd="1" destOrd="0" parTransId="{3CC8B61D-CEBA-4F55-92F7-4BC8E98B7B38}" sibTransId="{7EA08D7D-ADBB-44D5-AF91-043EFD3DF241}"/>
    <dgm:cxn modelId="{62F345DA-C89F-471B-9765-CA3D0E831945}" srcId="{92548764-E0D4-4FF0-A2CD-2C7900020EFC}" destId="{0B66DE64-9036-42C9-9D21-EDAB2820317F}" srcOrd="2" destOrd="0" parTransId="{CDF6FCF0-195D-4779-9D63-7B4D618E56A7}" sibTransId="{21168318-1E77-4A89-91BB-1B2DDCF0F399}"/>
    <dgm:cxn modelId="{0606F3FB-A846-441D-B138-A2B61728E843}" srcId="{92548764-E0D4-4FF0-A2CD-2C7900020EFC}" destId="{6216AA8A-D89C-4166-AEB5-35F7A5D52B36}" srcOrd="1" destOrd="0" parTransId="{453D35C2-1060-45F8-8C28-F4037E113DB1}" sibTransId="{77D201CE-6D37-4D0B-AF38-1C19EF6916E0}"/>
    <dgm:cxn modelId="{0CC520E6-3DFD-4040-B20C-474E0B9316AF}" type="presParOf" srcId="{D6379399-AC9B-44F5-8591-1BF3402CF50D}" destId="{E1D9D9EE-491A-4CFE-B507-EA711A3A0AA7}" srcOrd="0" destOrd="0" presId="urn:microsoft.com/office/officeart/2005/8/layout/vList5"/>
    <dgm:cxn modelId="{5F50E7E5-6E43-4D9F-B196-9240BEC3EE18}" type="presParOf" srcId="{E1D9D9EE-491A-4CFE-B507-EA711A3A0AA7}" destId="{19920BBA-7EE7-4951-817E-CA597ABECF4A}" srcOrd="0" destOrd="0" presId="urn:microsoft.com/office/officeart/2005/8/layout/vList5"/>
    <dgm:cxn modelId="{27283C4E-AFA4-43A7-9A48-F7C9BE014CFB}" type="presParOf" srcId="{E1D9D9EE-491A-4CFE-B507-EA711A3A0AA7}" destId="{B280030F-12EE-4442-9F5B-C1211C7B82A2}" srcOrd="1" destOrd="0" presId="urn:microsoft.com/office/officeart/2005/8/layout/vList5"/>
    <dgm:cxn modelId="{386B14E1-8979-430D-9032-60E6ED95279F}" type="presParOf" srcId="{D6379399-AC9B-44F5-8591-1BF3402CF50D}" destId="{F4DFA4C4-7E62-44DB-A0A6-EEAAD2F6841A}" srcOrd="1" destOrd="0" presId="urn:microsoft.com/office/officeart/2005/8/layout/vList5"/>
    <dgm:cxn modelId="{B5EB4DE7-BF8D-442E-934C-040511C6B33A}" type="presParOf" srcId="{D6379399-AC9B-44F5-8591-1BF3402CF50D}" destId="{1649529B-71F9-4E47-981A-1407FD81E5C3}" srcOrd="2" destOrd="0" presId="urn:microsoft.com/office/officeart/2005/8/layout/vList5"/>
    <dgm:cxn modelId="{510B077C-E8BC-4C8F-A0BD-D96144FACAE1}" type="presParOf" srcId="{1649529B-71F9-4E47-981A-1407FD81E5C3}" destId="{FA871C56-BCAF-40DB-863F-F739BC61E961}" srcOrd="0" destOrd="0" presId="urn:microsoft.com/office/officeart/2005/8/layout/vList5"/>
    <dgm:cxn modelId="{2476E035-CE63-4AA2-983A-7AB1AEB44A13}" type="presParOf" srcId="{1649529B-71F9-4E47-981A-1407FD81E5C3}" destId="{BA2F10A3-417D-45E0-8FD0-A1EB6A72C3A7}" srcOrd="1" destOrd="0" presId="urn:microsoft.com/office/officeart/2005/8/layout/vList5"/>
    <dgm:cxn modelId="{5E76F6A6-9E00-4BC6-94C8-DCB9CE91E1D3}" type="presParOf" srcId="{D6379399-AC9B-44F5-8591-1BF3402CF50D}" destId="{8BA6066F-8F3E-4838-9708-03E40FDB9C86}" srcOrd="3" destOrd="0" presId="urn:microsoft.com/office/officeart/2005/8/layout/vList5"/>
    <dgm:cxn modelId="{E9545946-46F4-4E05-AB40-BDDF682008DE}" type="presParOf" srcId="{D6379399-AC9B-44F5-8591-1BF3402CF50D}" destId="{9E303446-3269-4FBD-B6B0-C406EA31CD5E}" srcOrd="4" destOrd="0" presId="urn:microsoft.com/office/officeart/2005/8/layout/vList5"/>
    <dgm:cxn modelId="{E14B14BF-D870-40AB-AB22-7872F17F2A34}" type="presParOf" srcId="{9E303446-3269-4FBD-B6B0-C406EA31CD5E}" destId="{257C2E09-FC28-4BE0-B830-3D826D18FF3D}" srcOrd="0" destOrd="0" presId="urn:microsoft.com/office/officeart/2005/8/layout/vList5"/>
    <dgm:cxn modelId="{B80A74CA-255A-4659-B04A-88E4AE2236E5}" type="presParOf" srcId="{9E303446-3269-4FBD-B6B0-C406EA31CD5E}" destId="{E528C95F-0283-4E9E-9CE5-8E119366D9B0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246565B9-CE1D-41F1-82B4-32A633522751}" type="doc">
      <dgm:prSet loTypeId="urn:microsoft.com/office/officeart/2018/2/layout/IconLabelDescriptionList" loCatId="icon" qsTypeId="urn:microsoft.com/office/officeart/2005/8/quickstyle/simple1" qsCatId="simple" csTypeId="urn:microsoft.com/office/officeart/2018/5/colors/Iconchunking_neutralbg_accent1_2" csCatId="accent1" phldr="1"/>
      <dgm:spPr/>
      <dgm:t>
        <a:bodyPr/>
        <a:lstStyle/>
        <a:p>
          <a:endParaRPr lang="en-US"/>
        </a:p>
      </dgm:t>
    </dgm:pt>
    <dgm:pt modelId="{CA535041-74B6-4904-9394-284BEC321DE7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n-US" b="0" i="0"/>
            <a:t>Next Steps?</a:t>
          </a:r>
          <a:endParaRPr lang="en-US"/>
        </a:p>
      </dgm:t>
    </dgm:pt>
    <dgm:pt modelId="{BAAC985D-F4C4-4604-A1CD-B32103C5A23A}" type="parTrans" cxnId="{18BE896F-F1AE-422F-BF54-20305EDA8928}">
      <dgm:prSet/>
      <dgm:spPr/>
      <dgm:t>
        <a:bodyPr/>
        <a:lstStyle/>
        <a:p>
          <a:endParaRPr lang="en-US"/>
        </a:p>
      </dgm:t>
    </dgm:pt>
    <dgm:pt modelId="{ED8B1295-5E88-4F07-A3A8-4353CDADDDA5}" type="sibTrans" cxnId="{18BE896F-F1AE-422F-BF54-20305EDA8928}">
      <dgm:prSet/>
      <dgm:spPr/>
      <dgm:t>
        <a:bodyPr/>
        <a:lstStyle/>
        <a:p>
          <a:endParaRPr lang="en-US"/>
        </a:p>
      </dgm:t>
    </dgm:pt>
    <dgm:pt modelId="{17009B15-E391-4ACB-82CE-B5B4B8AE4B0A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I would call restaurants and see their plans to reduce food waste</a:t>
          </a:r>
        </a:p>
      </dgm:t>
    </dgm:pt>
    <dgm:pt modelId="{06647EBA-5599-41E6-A2D3-195D69040DA6}" type="parTrans" cxnId="{0F1CECC2-9749-4FA2-8F55-651C4E7116BD}">
      <dgm:prSet/>
      <dgm:spPr/>
      <dgm:t>
        <a:bodyPr/>
        <a:lstStyle/>
        <a:p>
          <a:endParaRPr lang="en-US"/>
        </a:p>
      </dgm:t>
    </dgm:pt>
    <dgm:pt modelId="{69831AB0-B7E2-4367-A085-C59CF7922CC5}" type="sibTrans" cxnId="{0F1CECC2-9749-4FA2-8F55-651C4E7116BD}">
      <dgm:prSet/>
      <dgm:spPr/>
      <dgm:t>
        <a:bodyPr/>
        <a:lstStyle/>
        <a:p>
          <a:endParaRPr lang="en-US"/>
        </a:p>
      </dgm:t>
    </dgm:pt>
    <dgm:pt modelId="{B9DA8CD1-EB95-4669-B7CF-1C587CB02A85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Reach out to the Idaho Food Bank</a:t>
          </a:r>
        </a:p>
      </dgm:t>
    </dgm:pt>
    <dgm:pt modelId="{F7A1E9D7-B083-46FD-8D4F-9599D5877171}" type="parTrans" cxnId="{6AB885E4-C286-407B-9B57-18D48BB4D04A}">
      <dgm:prSet/>
      <dgm:spPr/>
      <dgm:t>
        <a:bodyPr/>
        <a:lstStyle/>
        <a:p>
          <a:endParaRPr lang="en-US"/>
        </a:p>
      </dgm:t>
    </dgm:pt>
    <dgm:pt modelId="{4521E56D-9040-4B2C-A10B-F1276575F6A5}" type="sibTrans" cxnId="{6AB885E4-C286-407B-9B57-18D48BB4D04A}">
      <dgm:prSet/>
      <dgm:spPr/>
      <dgm:t>
        <a:bodyPr/>
        <a:lstStyle/>
        <a:p>
          <a:endParaRPr lang="en-US"/>
        </a:p>
      </dgm:t>
    </dgm:pt>
    <dgm:pt modelId="{DF88042A-2E5D-42D9-9705-C5DD4628D3EA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0" i="0" dirty="0"/>
            <a:t>I then would as</a:t>
          </a:r>
          <a:r>
            <a:rPr lang="en-US" dirty="0"/>
            <a:t>k the Family Crisis Center or Idaho Food Bank if they would teach about waste in a class setting</a:t>
          </a:r>
        </a:p>
      </dgm:t>
    </dgm:pt>
    <dgm:pt modelId="{CABF753A-3193-4A2C-89A9-3678D65CA631}" type="parTrans" cxnId="{BE08C450-5D45-4E1E-976B-521BE1D14EA9}">
      <dgm:prSet/>
      <dgm:spPr/>
      <dgm:t>
        <a:bodyPr/>
        <a:lstStyle/>
        <a:p>
          <a:endParaRPr lang="en-US"/>
        </a:p>
      </dgm:t>
    </dgm:pt>
    <dgm:pt modelId="{736B3376-2585-460B-B932-05C7DDF31275}" type="sibTrans" cxnId="{BE08C450-5D45-4E1E-976B-521BE1D14EA9}">
      <dgm:prSet/>
      <dgm:spPr/>
      <dgm:t>
        <a:bodyPr/>
        <a:lstStyle/>
        <a:p>
          <a:endParaRPr lang="en-US"/>
        </a:p>
      </dgm:t>
    </dgm:pt>
    <dgm:pt modelId="{D2CB0135-176A-4481-BB86-7C83974E8FEF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n-US" b="0" i="0"/>
            <a:t>New Questions?</a:t>
          </a:r>
          <a:endParaRPr lang="en-US"/>
        </a:p>
      </dgm:t>
    </dgm:pt>
    <dgm:pt modelId="{4F9783DE-A3CE-4508-82AC-EC8C79039A7A}" type="parTrans" cxnId="{E689162C-E55A-436C-8538-8FB4E959CD8B}">
      <dgm:prSet/>
      <dgm:spPr/>
      <dgm:t>
        <a:bodyPr/>
        <a:lstStyle/>
        <a:p>
          <a:endParaRPr lang="en-US"/>
        </a:p>
      </dgm:t>
    </dgm:pt>
    <dgm:pt modelId="{AE3282EA-2BE5-4137-81EA-92100F9C130C}" type="sibTrans" cxnId="{E689162C-E55A-436C-8538-8FB4E959CD8B}">
      <dgm:prSet/>
      <dgm:spPr/>
      <dgm:t>
        <a:bodyPr/>
        <a:lstStyle/>
        <a:p>
          <a:endParaRPr lang="en-US"/>
        </a:p>
      </dgm:t>
    </dgm:pt>
    <dgm:pt modelId="{45FB96BC-1977-449F-9C1D-256D02E6EFEC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0" i="0"/>
            <a:t>What policies are in place to reduce food waste?</a:t>
          </a:r>
          <a:endParaRPr lang="en-US"/>
        </a:p>
      </dgm:t>
    </dgm:pt>
    <dgm:pt modelId="{0F397E46-4131-46BA-8B6B-86BA8F408B51}" type="parTrans" cxnId="{C256AA9F-2AFF-4615-BE4A-6C2F954A2DB3}">
      <dgm:prSet/>
      <dgm:spPr/>
      <dgm:t>
        <a:bodyPr/>
        <a:lstStyle/>
        <a:p>
          <a:endParaRPr lang="en-US"/>
        </a:p>
      </dgm:t>
    </dgm:pt>
    <dgm:pt modelId="{94289E69-06AC-4061-A1E9-2489965EDF10}" type="sibTrans" cxnId="{C256AA9F-2AFF-4615-BE4A-6C2F954A2DB3}">
      <dgm:prSet/>
      <dgm:spPr/>
      <dgm:t>
        <a:bodyPr/>
        <a:lstStyle/>
        <a:p>
          <a:endParaRPr lang="en-US"/>
        </a:p>
      </dgm:t>
    </dgm:pt>
    <dgm:pt modelId="{1602DA96-8003-4731-8570-3C28990DE91A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0" i="0"/>
            <a:t>Can education about food waste be taught in schools?</a:t>
          </a:r>
          <a:endParaRPr lang="en-US"/>
        </a:p>
      </dgm:t>
    </dgm:pt>
    <dgm:pt modelId="{E498D2B8-E9B2-40B2-8DA3-B23AF1641D96}" type="parTrans" cxnId="{D687426C-812B-4FEF-B73F-2248AFDE00C4}">
      <dgm:prSet/>
      <dgm:spPr/>
      <dgm:t>
        <a:bodyPr/>
        <a:lstStyle/>
        <a:p>
          <a:endParaRPr lang="en-US"/>
        </a:p>
      </dgm:t>
    </dgm:pt>
    <dgm:pt modelId="{EA009132-6558-4F87-B0CB-B27CAC45CBF9}" type="sibTrans" cxnId="{D687426C-812B-4FEF-B73F-2248AFDE00C4}">
      <dgm:prSet/>
      <dgm:spPr/>
      <dgm:t>
        <a:bodyPr/>
        <a:lstStyle/>
        <a:p>
          <a:endParaRPr lang="en-US"/>
        </a:p>
      </dgm:t>
    </dgm:pt>
    <dgm:pt modelId="{CF7D061C-9943-4B17-A29D-7FC05BE8F199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n-US" b="0" i="0"/>
            <a:t>Future Project Ideas?</a:t>
          </a:r>
          <a:endParaRPr lang="en-US"/>
        </a:p>
      </dgm:t>
    </dgm:pt>
    <dgm:pt modelId="{27103FD7-C80A-4E71-A514-6AA1EFD213B0}" type="parTrans" cxnId="{87E9A8CA-B41C-4F38-9078-E94A07EA55AA}">
      <dgm:prSet/>
      <dgm:spPr/>
      <dgm:t>
        <a:bodyPr/>
        <a:lstStyle/>
        <a:p>
          <a:endParaRPr lang="en-US"/>
        </a:p>
      </dgm:t>
    </dgm:pt>
    <dgm:pt modelId="{359BB746-79C6-44AC-9DB0-6D9BE690B3A3}" type="sibTrans" cxnId="{87E9A8CA-B41C-4F38-9078-E94A07EA55AA}">
      <dgm:prSet/>
      <dgm:spPr/>
      <dgm:t>
        <a:bodyPr/>
        <a:lstStyle/>
        <a:p>
          <a:endParaRPr lang="en-US"/>
        </a:p>
      </dgm:t>
    </dgm:pt>
    <dgm:pt modelId="{CF78FC1B-8A9C-4E6A-9297-804C1D5DC85C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0" i="0"/>
            <a:t>Have a representative do a presentation about food waste to a group of people</a:t>
          </a:r>
          <a:endParaRPr lang="en-US"/>
        </a:p>
      </dgm:t>
    </dgm:pt>
    <dgm:pt modelId="{ACA86937-76C0-4E96-B7F6-BF65161725FA}" type="parTrans" cxnId="{96F878B4-A53D-44C7-B4BD-A6CBFCEB2BC5}">
      <dgm:prSet/>
      <dgm:spPr/>
      <dgm:t>
        <a:bodyPr/>
        <a:lstStyle/>
        <a:p>
          <a:endParaRPr lang="en-US"/>
        </a:p>
      </dgm:t>
    </dgm:pt>
    <dgm:pt modelId="{CA2B124D-AD6D-44BB-9BBE-2A38CB9D33F3}" type="sibTrans" cxnId="{96F878B4-A53D-44C7-B4BD-A6CBFCEB2BC5}">
      <dgm:prSet/>
      <dgm:spPr/>
      <dgm:t>
        <a:bodyPr/>
        <a:lstStyle/>
        <a:p>
          <a:endParaRPr lang="en-US"/>
        </a:p>
      </dgm:t>
    </dgm:pt>
    <dgm:pt modelId="{B075565D-87A2-4422-8757-52B7E6002131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Gather a group on campus and we go volunteer at the Family Crisis Center or the Idaho Food Bank</a:t>
          </a:r>
        </a:p>
      </dgm:t>
    </dgm:pt>
    <dgm:pt modelId="{1CAA5C91-3B42-4265-A9EC-9F78286C874C}" type="parTrans" cxnId="{3EAD8DAD-7567-4E51-926B-9E683A78A4A2}">
      <dgm:prSet/>
      <dgm:spPr/>
      <dgm:t>
        <a:bodyPr/>
        <a:lstStyle/>
        <a:p>
          <a:endParaRPr lang="en-US"/>
        </a:p>
      </dgm:t>
    </dgm:pt>
    <dgm:pt modelId="{BF532FF7-33CA-4C84-BEED-DA3C0F6D9198}" type="sibTrans" cxnId="{3EAD8DAD-7567-4E51-926B-9E683A78A4A2}">
      <dgm:prSet/>
      <dgm:spPr/>
      <dgm:t>
        <a:bodyPr/>
        <a:lstStyle/>
        <a:p>
          <a:endParaRPr lang="en-US"/>
        </a:p>
      </dgm:t>
    </dgm:pt>
    <dgm:pt modelId="{F7FE5206-DE6E-44C0-9BBD-A424A30360F1}" type="pres">
      <dgm:prSet presAssocID="{246565B9-CE1D-41F1-82B4-32A633522751}" presName="root" presStyleCnt="0">
        <dgm:presLayoutVars>
          <dgm:dir/>
          <dgm:resizeHandles val="exact"/>
        </dgm:presLayoutVars>
      </dgm:prSet>
      <dgm:spPr/>
    </dgm:pt>
    <dgm:pt modelId="{15503228-543B-44CE-968B-D8AA3DEB83C9}" type="pres">
      <dgm:prSet presAssocID="{CA535041-74B6-4904-9394-284BEC321DE7}" presName="compNode" presStyleCnt="0"/>
      <dgm:spPr/>
    </dgm:pt>
    <dgm:pt modelId="{11B797C5-4F18-4244-8C23-AD9A26BCC3F7}" type="pres">
      <dgm:prSet presAssocID="{CA535041-74B6-4904-9394-284BEC321DE7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Waiter"/>
        </a:ext>
      </dgm:extLst>
    </dgm:pt>
    <dgm:pt modelId="{627DAF71-16E7-4E25-B190-79A404173685}" type="pres">
      <dgm:prSet presAssocID="{CA535041-74B6-4904-9394-284BEC321DE7}" presName="iconSpace" presStyleCnt="0"/>
      <dgm:spPr/>
    </dgm:pt>
    <dgm:pt modelId="{3422879D-632B-49E6-9A0D-61563547C3F5}" type="pres">
      <dgm:prSet presAssocID="{CA535041-74B6-4904-9394-284BEC321DE7}" presName="parTx" presStyleLbl="revTx" presStyleIdx="0" presStyleCnt="6">
        <dgm:presLayoutVars>
          <dgm:chMax val="0"/>
          <dgm:chPref val="0"/>
        </dgm:presLayoutVars>
      </dgm:prSet>
      <dgm:spPr/>
    </dgm:pt>
    <dgm:pt modelId="{80BA9580-A01A-4A98-8A6C-149E5530B171}" type="pres">
      <dgm:prSet presAssocID="{CA535041-74B6-4904-9394-284BEC321DE7}" presName="txSpace" presStyleCnt="0"/>
      <dgm:spPr/>
    </dgm:pt>
    <dgm:pt modelId="{021A2640-4343-4244-A187-401D095915A5}" type="pres">
      <dgm:prSet presAssocID="{CA535041-74B6-4904-9394-284BEC321DE7}" presName="desTx" presStyleLbl="revTx" presStyleIdx="1" presStyleCnt="6">
        <dgm:presLayoutVars/>
      </dgm:prSet>
      <dgm:spPr/>
    </dgm:pt>
    <dgm:pt modelId="{C1104343-2759-41A4-B95A-60CE9F975FBC}" type="pres">
      <dgm:prSet presAssocID="{ED8B1295-5E88-4F07-A3A8-4353CDADDDA5}" presName="sibTrans" presStyleCnt="0"/>
      <dgm:spPr/>
    </dgm:pt>
    <dgm:pt modelId="{E05D7310-1841-4A20-89BB-1598E05F31BB}" type="pres">
      <dgm:prSet presAssocID="{D2CB0135-176A-4481-BB86-7C83974E8FEF}" presName="compNode" presStyleCnt="0"/>
      <dgm:spPr/>
    </dgm:pt>
    <dgm:pt modelId="{C93E6FAB-933F-46AC-9E79-FBD382325A12}" type="pres">
      <dgm:prSet presAssocID="{D2CB0135-176A-4481-BB86-7C83974E8FEF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Recycle Sign"/>
        </a:ext>
      </dgm:extLst>
    </dgm:pt>
    <dgm:pt modelId="{9E541AB4-2A01-4961-B378-3B4D7AFFED04}" type="pres">
      <dgm:prSet presAssocID="{D2CB0135-176A-4481-BB86-7C83974E8FEF}" presName="iconSpace" presStyleCnt="0"/>
      <dgm:spPr/>
    </dgm:pt>
    <dgm:pt modelId="{7FBCA5B5-AF44-41E7-A3C0-C9680553E7DD}" type="pres">
      <dgm:prSet presAssocID="{D2CB0135-176A-4481-BB86-7C83974E8FEF}" presName="parTx" presStyleLbl="revTx" presStyleIdx="2" presStyleCnt="6">
        <dgm:presLayoutVars>
          <dgm:chMax val="0"/>
          <dgm:chPref val="0"/>
        </dgm:presLayoutVars>
      </dgm:prSet>
      <dgm:spPr/>
    </dgm:pt>
    <dgm:pt modelId="{BF1AF845-8D99-4168-8952-74589297B751}" type="pres">
      <dgm:prSet presAssocID="{D2CB0135-176A-4481-BB86-7C83974E8FEF}" presName="txSpace" presStyleCnt="0"/>
      <dgm:spPr/>
    </dgm:pt>
    <dgm:pt modelId="{5A8E1C6C-5C4A-4709-8193-FD5AF80F6C91}" type="pres">
      <dgm:prSet presAssocID="{D2CB0135-176A-4481-BB86-7C83974E8FEF}" presName="desTx" presStyleLbl="revTx" presStyleIdx="3" presStyleCnt="6">
        <dgm:presLayoutVars/>
      </dgm:prSet>
      <dgm:spPr/>
    </dgm:pt>
    <dgm:pt modelId="{3F9A8D83-E7DE-4616-90A1-DCA7D9353DE2}" type="pres">
      <dgm:prSet presAssocID="{AE3282EA-2BE5-4137-81EA-92100F9C130C}" presName="sibTrans" presStyleCnt="0"/>
      <dgm:spPr/>
    </dgm:pt>
    <dgm:pt modelId="{23CC08BB-100C-445F-BD81-F29AB8E28BF6}" type="pres">
      <dgm:prSet presAssocID="{CF7D061C-9943-4B17-A29D-7FC05BE8F199}" presName="compNode" presStyleCnt="0"/>
      <dgm:spPr/>
    </dgm:pt>
    <dgm:pt modelId="{FE689875-648B-4069-83B2-780270995B0B}" type="pres">
      <dgm:prSet presAssocID="{CF7D061C-9943-4B17-A29D-7FC05BE8F199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roup Brainstorm"/>
        </a:ext>
      </dgm:extLst>
    </dgm:pt>
    <dgm:pt modelId="{D171C7B9-C0CE-4039-BADE-8B63965486C3}" type="pres">
      <dgm:prSet presAssocID="{CF7D061C-9943-4B17-A29D-7FC05BE8F199}" presName="iconSpace" presStyleCnt="0"/>
      <dgm:spPr/>
    </dgm:pt>
    <dgm:pt modelId="{275475B4-AE66-48AE-9D87-3F99DB5E9790}" type="pres">
      <dgm:prSet presAssocID="{CF7D061C-9943-4B17-A29D-7FC05BE8F199}" presName="parTx" presStyleLbl="revTx" presStyleIdx="4" presStyleCnt="6">
        <dgm:presLayoutVars>
          <dgm:chMax val="0"/>
          <dgm:chPref val="0"/>
        </dgm:presLayoutVars>
      </dgm:prSet>
      <dgm:spPr/>
    </dgm:pt>
    <dgm:pt modelId="{4BF126BF-C887-493B-9BC2-BA27133F5A27}" type="pres">
      <dgm:prSet presAssocID="{CF7D061C-9943-4B17-A29D-7FC05BE8F199}" presName="txSpace" presStyleCnt="0"/>
      <dgm:spPr/>
    </dgm:pt>
    <dgm:pt modelId="{ECC24801-684E-4B72-9C34-88F2D91C95CF}" type="pres">
      <dgm:prSet presAssocID="{CF7D061C-9943-4B17-A29D-7FC05BE8F199}" presName="desTx" presStyleLbl="revTx" presStyleIdx="5" presStyleCnt="6">
        <dgm:presLayoutVars/>
      </dgm:prSet>
      <dgm:spPr/>
    </dgm:pt>
  </dgm:ptLst>
  <dgm:cxnLst>
    <dgm:cxn modelId="{9F9AEF15-C163-45E6-9FA0-185360A48792}" type="presOf" srcId="{CF7D061C-9943-4B17-A29D-7FC05BE8F199}" destId="{275475B4-AE66-48AE-9D87-3F99DB5E9790}" srcOrd="0" destOrd="0" presId="urn:microsoft.com/office/officeart/2018/2/layout/IconLabelDescriptionList"/>
    <dgm:cxn modelId="{E689162C-E55A-436C-8538-8FB4E959CD8B}" srcId="{246565B9-CE1D-41F1-82B4-32A633522751}" destId="{D2CB0135-176A-4481-BB86-7C83974E8FEF}" srcOrd="1" destOrd="0" parTransId="{4F9783DE-A3CE-4508-82AC-EC8C79039A7A}" sibTransId="{AE3282EA-2BE5-4137-81EA-92100F9C130C}"/>
    <dgm:cxn modelId="{E7043537-5014-4C5D-B176-D3F5246A1325}" type="presOf" srcId="{B075565D-87A2-4422-8757-52B7E6002131}" destId="{ECC24801-684E-4B72-9C34-88F2D91C95CF}" srcOrd="0" destOrd="1" presId="urn:microsoft.com/office/officeart/2018/2/layout/IconLabelDescriptionList"/>
    <dgm:cxn modelId="{AEEA4B40-25BD-414B-BC32-A8A4DB6B6A43}" type="presOf" srcId="{45FB96BC-1977-449F-9C1D-256D02E6EFEC}" destId="{5A8E1C6C-5C4A-4709-8193-FD5AF80F6C91}" srcOrd="0" destOrd="0" presId="urn:microsoft.com/office/officeart/2018/2/layout/IconLabelDescriptionList"/>
    <dgm:cxn modelId="{2A59865E-6081-4651-A968-EE556C286391}" type="presOf" srcId="{DF88042A-2E5D-42D9-9705-C5DD4628D3EA}" destId="{021A2640-4343-4244-A187-401D095915A5}" srcOrd="0" destOrd="2" presId="urn:microsoft.com/office/officeart/2018/2/layout/IconLabelDescriptionList"/>
    <dgm:cxn modelId="{4660DC46-2DCA-47E7-ABC3-7693D4C6E61D}" type="presOf" srcId="{17009B15-E391-4ACB-82CE-B5B4B8AE4B0A}" destId="{021A2640-4343-4244-A187-401D095915A5}" srcOrd="0" destOrd="0" presId="urn:microsoft.com/office/officeart/2018/2/layout/IconLabelDescriptionList"/>
    <dgm:cxn modelId="{D687426C-812B-4FEF-B73F-2248AFDE00C4}" srcId="{D2CB0135-176A-4481-BB86-7C83974E8FEF}" destId="{1602DA96-8003-4731-8570-3C28990DE91A}" srcOrd="1" destOrd="0" parTransId="{E498D2B8-E9B2-40B2-8DA3-B23AF1641D96}" sibTransId="{EA009132-6558-4F87-B0CB-B27CAC45CBF9}"/>
    <dgm:cxn modelId="{18BE896F-F1AE-422F-BF54-20305EDA8928}" srcId="{246565B9-CE1D-41F1-82B4-32A633522751}" destId="{CA535041-74B6-4904-9394-284BEC321DE7}" srcOrd="0" destOrd="0" parTransId="{BAAC985D-F4C4-4604-A1CD-B32103C5A23A}" sibTransId="{ED8B1295-5E88-4F07-A3A8-4353CDADDDA5}"/>
    <dgm:cxn modelId="{BE08C450-5D45-4E1E-976B-521BE1D14EA9}" srcId="{CA535041-74B6-4904-9394-284BEC321DE7}" destId="{DF88042A-2E5D-42D9-9705-C5DD4628D3EA}" srcOrd="2" destOrd="0" parTransId="{CABF753A-3193-4A2C-89A9-3678D65CA631}" sibTransId="{736B3376-2585-460B-B932-05C7DDF31275}"/>
    <dgm:cxn modelId="{AC87F088-5B5D-476E-AA7B-D7C2EC3B64EC}" type="presOf" srcId="{D2CB0135-176A-4481-BB86-7C83974E8FEF}" destId="{7FBCA5B5-AF44-41E7-A3C0-C9680553E7DD}" srcOrd="0" destOrd="0" presId="urn:microsoft.com/office/officeart/2018/2/layout/IconLabelDescriptionList"/>
    <dgm:cxn modelId="{C256AA9F-2AFF-4615-BE4A-6C2F954A2DB3}" srcId="{D2CB0135-176A-4481-BB86-7C83974E8FEF}" destId="{45FB96BC-1977-449F-9C1D-256D02E6EFEC}" srcOrd="0" destOrd="0" parTransId="{0F397E46-4131-46BA-8B6B-86BA8F408B51}" sibTransId="{94289E69-06AC-4061-A1E9-2489965EDF10}"/>
    <dgm:cxn modelId="{026227AD-747F-4AF0-986F-F6BE5B07BE37}" type="presOf" srcId="{CA535041-74B6-4904-9394-284BEC321DE7}" destId="{3422879D-632B-49E6-9A0D-61563547C3F5}" srcOrd="0" destOrd="0" presId="urn:microsoft.com/office/officeart/2018/2/layout/IconLabelDescriptionList"/>
    <dgm:cxn modelId="{3EAD8DAD-7567-4E51-926B-9E683A78A4A2}" srcId="{CF7D061C-9943-4B17-A29D-7FC05BE8F199}" destId="{B075565D-87A2-4422-8757-52B7E6002131}" srcOrd="1" destOrd="0" parTransId="{1CAA5C91-3B42-4265-A9EC-9F78286C874C}" sibTransId="{BF532FF7-33CA-4C84-BEED-DA3C0F6D9198}"/>
    <dgm:cxn modelId="{96F878B4-A53D-44C7-B4BD-A6CBFCEB2BC5}" srcId="{CF7D061C-9943-4B17-A29D-7FC05BE8F199}" destId="{CF78FC1B-8A9C-4E6A-9297-804C1D5DC85C}" srcOrd="0" destOrd="0" parTransId="{ACA86937-76C0-4E96-B7F6-BF65161725FA}" sibTransId="{CA2B124D-AD6D-44BB-9BBE-2A38CB9D33F3}"/>
    <dgm:cxn modelId="{0F1CECC2-9749-4FA2-8F55-651C4E7116BD}" srcId="{CA535041-74B6-4904-9394-284BEC321DE7}" destId="{17009B15-E391-4ACB-82CE-B5B4B8AE4B0A}" srcOrd="0" destOrd="0" parTransId="{06647EBA-5599-41E6-A2D3-195D69040DA6}" sibTransId="{69831AB0-B7E2-4367-A085-C59CF7922CC5}"/>
    <dgm:cxn modelId="{87E9A8CA-B41C-4F38-9078-E94A07EA55AA}" srcId="{246565B9-CE1D-41F1-82B4-32A633522751}" destId="{CF7D061C-9943-4B17-A29D-7FC05BE8F199}" srcOrd="2" destOrd="0" parTransId="{27103FD7-C80A-4E71-A514-6AA1EFD213B0}" sibTransId="{359BB746-79C6-44AC-9DB0-6D9BE690B3A3}"/>
    <dgm:cxn modelId="{084B3ECB-D4C7-4B21-980E-60B11166E847}" type="presOf" srcId="{B9DA8CD1-EB95-4669-B7CF-1C587CB02A85}" destId="{021A2640-4343-4244-A187-401D095915A5}" srcOrd="0" destOrd="1" presId="urn:microsoft.com/office/officeart/2018/2/layout/IconLabelDescriptionList"/>
    <dgm:cxn modelId="{BC3150CB-568A-4606-B7C1-748E22D363F2}" type="presOf" srcId="{1602DA96-8003-4731-8570-3C28990DE91A}" destId="{5A8E1C6C-5C4A-4709-8193-FD5AF80F6C91}" srcOrd="0" destOrd="1" presId="urn:microsoft.com/office/officeart/2018/2/layout/IconLabelDescriptionList"/>
    <dgm:cxn modelId="{6AB885E4-C286-407B-9B57-18D48BB4D04A}" srcId="{CA535041-74B6-4904-9394-284BEC321DE7}" destId="{B9DA8CD1-EB95-4669-B7CF-1C587CB02A85}" srcOrd="1" destOrd="0" parTransId="{F7A1E9D7-B083-46FD-8D4F-9599D5877171}" sibTransId="{4521E56D-9040-4B2C-A10B-F1276575F6A5}"/>
    <dgm:cxn modelId="{4EDDF8E9-E582-497C-A4B2-F5EF36C94CF3}" type="presOf" srcId="{246565B9-CE1D-41F1-82B4-32A633522751}" destId="{F7FE5206-DE6E-44C0-9BBD-A424A30360F1}" srcOrd="0" destOrd="0" presId="urn:microsoft.com/office/officeart/2018/2/layout/IconLabelDescriptionList"/>
    <dgm:cxn modelId="{13F415F0-B7F0-4B10-8C43-6CE3C9F80933}" type="presOf" srcId="{CF78FC1B-8A9C-4E6A-9297-804C1D5DC85C}" destId="{ECC24801-684E-4B72-9C34-88F2D91C95CF}" srcOrd="0" destOrd="0" presId="urn:microsoft.com/office/officeart/2018/2/layout/IconLabelDescriptionList"/>
    <dgm:cxn modelId="{61609FA6-C305-49A1-B779-3CC7E323D727}" type="presParOf" srcId="{F7FE5206-DE6E-44C0-9BBD-A424A30360F1}" destId="{15503228-543B-44CE-968B-D8AA3DEB83C9}" srcOrd="0" destOrd="0" presId="urn:microsoft.com/office/officeart/2018/2/layout/IconLabelDescriptionList"/>
    <dgm:cxn modelId="{A979474C-1E26-4021-B65F-EB76CFBE9B84}" type="presParOf" srcId="{15503228-543B-44CE-968B-D8AA3DEB83C9}" destId="{11B797C5-4F18-4244-8C23-AD9A26BCC3F7}" srcOrd="0" destOrd="0" presId="urn:microsoft.com/office/officeart/2018/2/layout/IconLabelDescriptionList"/>
    <dgm:cxn modelId="{B284897D-4AF0-4E57-8281-1CA0F201D2F6}" type="presParOf" srcId="{15503228-543B-44CE-968B-D8AA3DEB83C9}" destId="{627DAF71-16E7-4E25-B190-79A404173685}" srcOrd="1" destOrd="0" presId="urn:microsoft.com/office/officeart/2018/2/layout/IconLabelDescriptionList"/>
    <dgm:cxn modelId="{73849335-3083-4BD7-AC8D-CE375295F2AE}" type="presParOf" srcId="{15503228-543B-44CE-968B-D8AA3DEB83C9}" destId="{3422879D-632B-49E6-9A0D-61563547C3F5}" srcOrd="2" destOrd="0" presId="urn:microsoft.com/office/officeart/2018/2/layout/IconLabelDescriptionList"/>
    <dgm:cxn modelId="{B6CC2EF6-C11D-48A2-89AD-A21662F13CFD}" type="presParOf" srcId="{15503228-543B-44CE-968B-D8AA3DEB83C9}" destId="{80BA9580-A01A-4A98-8A6C-149E5530B171}" srcOrd="3" destOrd="0" presId="urn:microsoft.com/office/officeart/2018/2/layout/IconLabelDescriptionList"/>
    <dgm:cxn modelId="{BBB6B924-6D6C-4156-91FD-B15D1FFE6A6C}" type="presParOf" srcId="{15503228-543B-44CE-968B-D8AA3DEB83C9}" destId="{021A2640-4343-4244-A187-401D095915A5}" srcOrd="4" destOrd="0" presId="urn:microsoft.com/office/officeart/2018/2/layout/IconLabelDescriptionList"/>
    <dgm:cxn modelId="{5E9B747A-8356-4BD3-AC36-5D8B48610673}" type="presParOf" srcId="{F7FE5206-DE6E-44C0-9BBD-A424A30360F1}" destId="{C1104343-2759-41A4-B95A-60CE9F975FBC}" srcOrd="1" destOrd="0" presId="urn:microsoft.com/office/officeart/2018/2/layout/IconLabelDescriptionList"/>
    <dgm:cxn modelId="{67CB9F0A-0A0E-4F0B-931B-94173CB7F10C}" type="presParOf" srcId="{F7FE5206-DE6E-44C0-9BBD-A424A30360F1}" destId="{E05D7310-1841-4A20-89BB-1598E05F31BB}" srcOrd="2" destOrd="0" presId="urn:microsoft.com/office/officeart/2018/2/layout/IconLabelDescriptionList"/>
    <dgm:cxn modelId="{D89A8374-1D93-4A69-BE7C-3F0F6FF2DAE5}" type="presParOf" srcId="{E05D7310-1841-4A20-89BB-1598E05F31BB}" destId="{C93E6FAB-933F-46AC-9E79-FBD382325A12}" srcOrd="0" destOrd="0" presId="urn:microsoft.com/office/officeart/2018/2/layout/IconLabelDescriptionList"/>
    <dgm:cxn modelId="{96B1FF1B-BD6E-4317-9510-E3793D0D8B9D}" type="presParOf" srcId="{E05D7310-1841-4A20-89BB-1598E05F31BB}" destId="{9E541AB4-2A01-4961-B378-3B4D7AFFED04}" srcOrd="1" destOrd="0" presId="urn:microsoft.com/office/officeart/2018/2/layout/IconLabelDescriptionList"/>
    <dgm:cxn modelId="{BAEB83D7-D6D5-4CA8-8BBD-B770E9C09929}" type="presParOf" srcId="{E05D7310-1841-4A20-89BB-1598E05F31BB}" destId="{7FBCA5B5-AF44-41E7-A3C0-C9680553E7DD}" srcOrd="2" destOrd="0" presId="urn:microsoft.com/office/officeart/2018/2/layout/IconLabelDescriptionList"/>
    <dgm:cxn modelId="{01B7A13D-79AC-4B9D-BE1A-CF91188474FB}" type="presParOf" srcId="{E05D7310-1841-4A20-89BB-1598E05F31BB}" destId="{BF1AF845-8D99-4168-8952-74589297B751}" srcOrd="3" destOrd="0" presId="urn:microsoft.com/office/officeart/2018/2/layout/IconLabelDescriptionList"/>
    <dgm:cxn modelId="{251D4630-8CBA-4F91-94A7-CD2B0927B28C}" type="presParOf" srcId="{E05D7310-1841-4A20-89BB-1598E05F31BB}" destId="{5A8E1C6C-5C4A-4709-8193-FD5AF80F6C91}" srcOrd="4" destOrd="0" presId="urn:microsoft.com/office/officeart/2018/2/layout/IconLabelDescriptionList"/>
    <dgm:cxn modelId="{0EE9A7F9-57C1-47A4-BE93-FEF8D97B48C1}" type="presParOf" srcId="{F7FE5206-DE6E-44C0-9BBD-A424A30360F1}" destId="{3F9A8D83-E7DE-4616-90A1-DCA7D9353DE2}" srcOrd="3" destOrd="0" presId="urn:microsoft.com/office/officeart/2018/2/layout/IconLabelDescriptionList"/>
    <dgm:cxn modelId="{1ACCBC68-B148-4486-9BAE-3EA448050B84}" type="presParOf" srcId="{F7FE5206-DE6E-44C0-9BBD-A424A30360F1}" destId="{23CC08BB-100C-445F-BD81-F29AB8E28BF6}" srcOrd="4" destOrd="0" presId="urn:microsoft.com/office/officeart/2018/2/layout/IconLabelDescriptionList"/>
    <dgm:cxn modelId="{2917E965-B1B2-4EC0-9B38-7D8F2236C0B5}" type="presParOf" srcId="{23CC08BB-100C-445F-BD81-F29AB8E28BF6}" destId="{FE689875-648B-4069-83B2-780270995B0B}" srcOrd="0" destOrd="0" presId="urn:microsoft.com/office/officeart/2018/2/layout/IconLabelDescriptionList"/>
    <dgm:cxn modelId="{2401C0B1-2716-4770-9A81-0B2D8DC4C5D2}" type="presParOf" srcId="{23CC08BB-100C-445F-BD81-F29AB8E28BF6}" destId="{D171C7B9-C0CE-4039-BADE-8B63965486C3}" srcOrd="1" destOrd="0" presId="urn:microsoft.com/office/officeart/2018/2/layout/IconLabelDescriptionList"/>
    <dgm:cxn modelId="{3BB66F5F-6518-4851-87E7-45EC55CF8A90}" type="presParOf" srcId="{23CC08BB-100C-445F-BD81-F29AB8E28BF6}" destId="{275475B4-AE66-48AE-9D87-3F99DB5E9790}" srcOrd="2" destOrd="0" presId="urn:microsoft.com/office/officeart/2018/2/layout/IconLabelDescriptionList"/>
    <dgm:cxn modelId="{4D91188E-5C22-4365-865F-D88466139383}" type="presParOf" srcId="{23CC08BB-100C-445F-BD81-F29AB8E28BF6}" destId="{4BF126BF-C887-493B-9BC2-BA27133F5A27}" srcOrd="3" destOrd="0" presId="urn:microsoft.com/office/officeart/2018/2/layout/IconLabelDescriptionList"/>
    <dgm:cxn modelId="{2C1D5A84-CBBC-4449-AE1C-B1A60B6ABC2C}" type="presParOf" srcId="{23CC08BB-100C-445F-BD81-F29AB8E28BF6}" destId="{ECC24801-684E-4B72-9C34-88F2D91C95CF}" srcOrd="4" destOrd="0" presId="urn:microsoft.com/office/officeart/2018/2/layout/IconLabelDescription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AD4260D-1405-4EC2-92AC-378FF282E14B}">
      <dsp:nvSpPr>
        <dsp:cNvPr id="0" name=""/>
        <dsp:cNvSpPr/>
      </dsp:nvSpPr>
      <dsp:spPr>
        <a:xfrm>
          <a:off x="564387" y="113688"/>
          <a:ext cx="1510523" cy="1431591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52015EE-03B1-4487-8082-E1EFD08DC498}">
      <dsp:nvSpPr>
        <dsp:cNvPr id="0" name=""/>
        <dsp:cNvSpPr/>
      </dsp:nvSpPr>
      <dsp:spPr>
        <a:xfrm>
          <a:off x="564387" y="1722610"/>
          <a:ext cx="4315781" cy="6135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900" kern="1200"/>
            <a:t>National organizations are working to reduce food waste</a:t>
          </a:r>
        </a:p>
      </dsp:txBody>
      <dsp:txXfrm>
        <a:off x="564387" y="1722610"/>
        <a:ext cx="4315781" cy="613539"/>
      </dsp:txXfrm>
    </dsp:sp>
    <dsp:sp modelId="{6E2FA9D5-DF4A-46B9-B76B-4C392288CD39}">
      <dsp:nvSpPr>
        <dsp:cNvPr id="0" name=""/>
        <dsp:cNvSpPr/>
      </dsp:nvSpPr>
      <dsp:spPr>
        <a:xfrm>
          <a:off x="564387" y="2418629"/>
          <a:ext cx="4315781" cy="18190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USDA</a:t>
          </a:r>
        </a:p>
        <a:p>
          <a:pPr marL="0" lvl="0" indent="0" algn="l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United States Environmental Protection Agency</a:t>
          </a:r>
        </a:p>
      </dsp:txBody>
      <dsp:txXfrm>
        <a:off x="564387" y="2418629"/>
        <a:ext cx="4315781" cy="1819020"/>
      </dsp:txXfrm>
    </dsp:sp>
    <dsp:sp modelId="{A0F1A475-BE0C-46AB-BEB1-E5D494A5CFD6}">
      <dsp:nvSpPr>
        <dsp:cNvPr id="0" name=""/>
        <dsp:cNvSpPr/>
      </dsp:nvSpPr>
      <dsp:spPr>
        <a:xfrm>
          <a:off x="5635430" y="113688"/>
          <a:ext cx="1510523" cy="1431591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A28BFE0-1417-4535-B969-BEE6D47A1AA4}">
      <dsp:nvSpPr>
        <dsp:cNvPr id="0" name=""/>
        <dsp:cNvSpPr/>
      </dsp:nvSpPr>
      <dsp:spPr>
        <a:xfrm>
          <a:off x="5635430" y="1722610"/>
          <a:ext cx="4315781" cy="6135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900" kern="1200"/>
            <a:t>Food loss can be reduced at every stage of the supply chain </a:t>
          </a:r>
        </a:p>
      </dsp:txBody>
      <dsp:txXfrm>
        <a:off x="5635430" y="1722610"/>
        <a:ext cx="4315781" cy="613539"/>
      </dsp:txXfrm>
    </dsp:sp>
    <dsp:sp modelId="{AD9D3EEF-FCAE-4B89-B92B-6335F8DC4471}">
      <dsp:nvSpPr>
        <dsp:cNvPr id="0" name=""/>
        <dsp:cNvSpPr/>
      </dsp:nvSpPr>
      <dsp:spPr>
        <a:xfrm>
          <a:off x="5635430" y="2418629"/>
          <a:ext cx="4315781" cy="18190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Households</a:t>
          </a:r>
        </a:p>
        <a:p>
          <a:pPr marL="0" lvl="0" indent="0" algn="l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Restaurants</a:t>
          </a:r>
        </a:p>
        <a:p>
          <a:pPr marL="0" lvl="0" indent="0" algn="l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Retailers</a:t>
          </a:r>
        </a:p>
        <a:p>
          <a:pPr marL="0" lvl="0" indent="0" algn="l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Food Producers</a:t>
          </a:r>
        </a:p>
        <a:p>
          <a:pPr marL="0" lvl="0" indent="0" algn="l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Food Distributors</a:t>
          </a:r>
        </a:p>
        <a:p>
          <a:pPr marL="0" lvl="0" indent="0" algn="l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Processors and Manufacturer</a:t>
          </a:r>
        </a:p>
        <a:p>
          <a:pPr marL="0" lvl="0" indent="0" algn="l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Governments and Policymakers</a:t>
          </a:r>
        </a:p>
      </dsp:txBody>
      <dsp:txXfrm>
        <a:off x="5635430" y="2418629"/>
        <a:ext cx="4315781" cy="181902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1C17AA6-4C5F-4B4E-BCA5-07DA445E4C04}">
      <dsp:nvSpPr>
        <dsp:cNvPr id="0" name=""/>
        <dsp:cNvSpPr/>
      </dsp:nvSpPr>
      <dsp:spPr>
        <a:xfrm>
          <a:off x="0" y="2439"/>
          <a:ext cx="6301601" cy="1236616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5181851-0243-41F3-8957-E9E6DA0445DB}">
      <dsp:nvSpPr>
        <dsp:cNvPr id="0" name=""/>
        <dsp:cNvSpPr/>
      </dsp:nvSpPr>
      <dsp:spPr>
        <a:xfrm>
          <a:off x="374076" y="280678"/>
          <a:ext cx="680139" cy="680139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D0DE86D-6F82-4C18-947A-A7B2ACB184B3}">
      <dsp:nvSpPr>
        <dsp:cNvPr id="0" name=""/>
        <dsp:cNvSpPr/>
      </dsp:nvSpPr>
      <dsp:spPr>
        <a:xfrm>
          <a:off x="1428292" y="2439"/>
          <a:ext cx="4873308" cy="12366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0875" tIns="130875" rIns="130875" bIns="130875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Volunteer at a local Foodbank</a:t>
          </a:r>
        </a:p>
      </dsp:txBody>
      <dsp:txXfrm>
        <a:off x="1428292" y="2439"/>
        <a:ext cx="4873308" cy="1236616"/>
      </dsp:txXfrm>
    </dsp:sp>
    <dsp:sp modelId="{D46BFE58-3C2C-4F2B-8D45-CA29B1B6278D}">
      <dsp:nvSpPr>
        <dsp:cNvPr id="0" name=""/>
        <dsp:cNvSpPr/>
      </dsp:nvSpPr>
      <dsp:spPr>
        <a:xfrm>
          <a:off x="0" y="1548210"/>
          <a:ext cx="6301601" cy="1236616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B828F9B-79C6-4A2F-92DC-ABB91E9D4623}">
      <dsp:nvSpPr>
        <dsp:cNvPr id="0" name=""/>
        <dsp:cNvSpPr/>
      </dsp:nvSpPr>
      <dsp:spPr>
        <a:xfrm>
          <a:off x="374076" y="1826449"/>
          <a:ext cx="680139" cy="680139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68E4E8B-ED45-4A11-AA53-1D44E08005B4}">
      <dsp:nvSpPr>
        <dsp:cNvPr id="0" name=""/>
        <dsp:cNvSpPr/>
      </dsp:nvSpPr>
      <dsp:spPr>
        <a:xfrm>
          <a:off x="1428292" y="1548210"/>
          <a:ext cx="4873308" cy="12366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0875" tIns="130875" rIns="130875" bIns="130875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Have an interview with the Food Bank organizer</a:t>
          </a:r>
        </a:p>
      </dsp:txBody>
      <dsp:txXfrm>
        <a:off x="1428292" y="1548210"/>
        <a:ext cx="4873308" cy="1236616"/>
      </dsp:txXfrm>
    </dsp:sp>
    <dsp:sp modelId="{306C1C03-9FD8-4A31-A55C-936F9E97EE61}">
      <dsp:nvSpPr>
        <dsp:cNvPr id="0" name=""/>
        <dsp:cNvSpPr/>
      </dsp:nvSpPr>
      <dsp:spPr>
        <a:xfrm>
          <a:off x="0" y="3093981"/>
          <a:ext cx="6301601" cy="1236616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F6966DF-D088-407F-8545-CEA27A525E40}">
      <dsp:nvSpPr>
        <dsp:cNvPr id="0" name=""/>
        <dsp:cNvSpPr/>
      </dsp:nvSpPr>
      <dsp:spPr>
        <a:xfrm>
          <a:off x="374076" y="3372220"/>
          <a:ext cx="680139" cy="680139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AF3B57A-CBB7-4141-81E3-A5E9E8A87732}">
      <dsp:nvSpPr>
        <dsp:cNvPr id="0" name=""/>
        <dsp:cNvSpPr/>
      </dsp:nvSpPr>
      <dsp:spPr>
        <a:xfrm>
          <a:off x="1428292" y="3093981"/>
          <a:ext cx="4873308" cy="12366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0875" tIns="130875" rIns="130875" bIns="130875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Learn how the community deals with excess food</a:t>
          </a:r>
        </a:p>
      </dsp:txBody>
      <dsp:txXfrm>
        <a:off x="1428292" y="3093981"/>
        <a:ext cx="4873308" cy="1236616"/>
      </dsp:txXfrm>
    </dsp:sp>
    <dsp:sp modelId="{D6FC80B0-5DB6-4E64-9618-3AE396ED7257}">
      <dsp:nvSpPr>
        <dsp:cNvPr id="0" name=""/>
        <dsp:cNvSpPr/>
      </dsp:nvSpPr>
      <dsp:spPr>
        <a:xfrm>
          <a:off x="0" y="4639752"/>
          <a:ext cx="6301601" cy="1236616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265A6BF-5A5D-4718-90CD-8EF4A8E3DBF8}">
      <dsp:nvSpPr>
        <dsp:cNvPr id="0" name=""/>
        <dsp:cNvSpPr/>
      </dsp:nvSpPr>
      <dsp:spPr>
        <a:xfrm>
          <a:off x="374076" y="4917991"/>
          <a:ext cx="680139" cy="680139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B5EF549-76BF-4EBB-9D86-FDFD47862ECA}">
      <dsp:nvSpPr>
        <dsp:cNvPr id="0" name=""/>
        <dsp:cNvSpPr/>
      </dsp:nvSpPr>
      <dsp:spPr>
        <a:xfrm>
          <a:off x="1428292" y="4639752"/>
          <a:ext cx="4873308" cy="12366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0875" tIns="130875" rIns="130875" bIns="130875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Invite others to volunteer</a:t>
          </a:r>
        </a:p>
      </dsp:txBody>
      <dsp:txXfrm>
        <a:off x="1428292" y="4639752"/>
        <a:ext cx="4873308" cy="123661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8F24C7-A45C-42A5-BCEA-8E5F22C8CD82}">
      <dsp:nvSpPr>
        <dsp:cNvPr id="0" name=""/>
        <dsp:cNvSpPr/>
      </dsp:nvSpPr>
      <dsp:spPr>
        <a:xfrm>
          <a:off x="0" y="381891"/>
          <a:ext cx="4463623" cy="552825"/>
        </a:xfrm>
        <a:prstGeom prst="rect">
          <a:avLst/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6427" tIns="270764" rIns="346427" bIns="92456" numCol="1" spcCol="1270" anchor="t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/>
            <a:t>Every Friday for 5 weeks</a:t>
          </a:r>
        </a:p>
      </dsp:txBody>
      <dsp:txXfrm>
        <a:off x="0" y="381891"/>
        <a:ext cx="4463623" cy="552825"/>
      </dsp:txXfrm>
    </dsp:sp>
    <dsp:sp modelId="{CEE862D9-54F2-41A2-A133-2C89D0489C1A}">
      <dsp:nvSpPr>
        <dsp:cNvPr id="0" name=""/>
        <dsp:cNvSpPr/>
      </dsp:nvSpPr>
      <dsp:spPr>
        <a:xfrm>
          <a:off x="0" y="0"/>
          <a:ext cx="3124536" cy="38376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00" tIns="0" rIns="118100" bIns="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Volunteered at the Family Crisis Center</a:t>
          </a:r>
        </a:p>
      </dsp:txBody>
      <dsp:txXfrm>
        <a:off x="18734" y="18734"/>
        <a:ext cx="3087068" cy="346292"/>
      </dsp:txXfrm>
    </dsp:sp>
    <dsp:sp modelId="{76330647-86ED-493C-8420-CCB6948B1AFD}">
      <dsp:nvSpPr>
        <dsp:cNvPr id="0" name=""/>
        <dsp:cNvSpPr/>
      </dsp:nvSpPr>
      <dsp:spPr>
        <a:xfrm>
          <a:off x="0" y="1196796"/>
          <a:ext cx="4463623" cy="757575"/>
        </a:xfrm>
        <a:prstGeom prst="rect">
          <a:avLst/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6427" tIns="270764" rIns="346427" bIns="92456" numCol="1" spcCol="1270" anchor="t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/>
            <a:t>Had 2 friends join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/>
            <a:t>Invited 2 others</a:t>
          </a:r>
        </a:p>
      </dsp:txBody>
      <dsp:txXfrm>
        <a:off x="0" y="1196796"/>
        <a:ext cx="4463623" cy="757575"/>
      </dsp:txXfrm>
    </dsp:sp>
    <dsp:sp modelId="{E171AEFC-F24A-4D1C-BF10-933DD531FE54}">
      <dsp:nvSpPr>
        <dsp:cNvPr id="0" name=""/>
        <dsp:cNvSpPr/>
      </dsp:nvSpPr>
      <dsp:spPr>
        <a:xfrm>
          <a:off x="0" y="1055108"/>
          <a:ext cx="3124536" cy="38376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00" tIns="0" rIns="118100" bIns="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Invite Friends</a:t>
          </a:r>
        </a:p>
      </dsp:txBody>
      <dsp:txXfrm>
        <a:off x="18734" y="1073842"/>
        <a:ext cx="3087068" cy="346292"/>
      </dsp:txXfrm>
    </dsp:sp>
    <dsp:sp modelId="{F23067A7-3955-4FB0-9240-6CAC392D168A}">
      <dsp:nvSpPr>
        <dsp:cNvPr id="0" name=""/>
        <dsp:cNvSpPr/>
      </dsp:nvSpPr>
      <dsp:spPr>
        <a:xfrm>
          <a:off x="0" y="2216451"/>
          <a:ext cx="4463623" cy="1638000"/>
        </a:xfrm>
        <a:prstGeom prst="rect">
          <a:avLst/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6427" tIns="270764" rIns="346427" bIns="92456" numCol="1" spcCol="1270" anchor="t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/>
            <a:t>Food rescue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/>
            <a:t>Food from Albertsons and Walmart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Rotten food – Goes to those with farm animals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Feed 200 to 250 families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/>
            <a:t>Tries to limit barriers with requirements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/>
            <a:t>Works with Idaho Food Bank</a:t>
          </a:r>
        </a:p>
      </dsp:txBody>
      <dsp:txXfrm>
        <a:off x="0" y="2216451"/>
        <a:ext cx="4463623" cy="1638000"/>
      </dsp:txXfrm>
    </dsp:sp>
    <dsp:sp modelId="{C76075CB-F0AF-4176-9BBF-39337F8C4C39}">
      <dsp:nvSpPr>
        <dsp:cNvPr id="0" name=""/>
        <dsp:cNvSpPr/>
      </dsp:nvSpPr>
      <dsp:spPr>
        <a:xfrm>
          <a:off x="0" y="1986613"/>
          <a:ext cx="3124536" cy="38376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00" tIns="0" rIns="118100" bIns="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Met with Food Bank organizer</a:t>
          </a:r>
        </a:p>
      </dsp:txBody>
      <dsp:txXfrm>
        <a:off x="18734" y="2005347"/>
        <a:ext cx="3087068" cy="34629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280030F-12EE-4442-9F5B-C1211C7B82A2}">
      <dsp:nvSpPr>
        <dsp:cNvPr id="0" name=""/>
        <dsp:cNvSpPr/>
      </dsp:nvSpPr>
      <dsp:spPr>
        <a:xfrm rot="5400000">
          <a:off x="3527273" y="-1066372"/>
          <a:ext cx="1515630" cy="4033024"/>
        </a:xfrm>
        <a:prstGeom prst="round2Same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b="0" i="0" kern="1200"/>
            <a:t>I was able to understand the impact that organizations like the Family Crisis Center and the Idaho Food Bank do to help communities </a:t>
          </a:r>
          <a:endParaRPr lang="en-US" sz="1900" kern="1200"/>
        </a:p>
      </dsp:txBody>
      <dsp:txXfrm rot="-5400000">
        <a:off x="2268577" y="266311"/>
        <a:ext cx="3959037" cy="1367656"/>
      </dsp:txXfrm>
    </dsp:sp>
    <dsp:sp modelId="{19920BBA-7EE7-4951-817E-CA597ABECF4A}">
      <dsp:nvSpPr>
        <dsp:cNvPr id="0" name=""/>
        <dsp:cNvSpPr/>
      </dsp:nvSpPr>
      <dsp:spPr>
        <a:xfrm>
          <a:off x="0" y="2870"/>
          <a:ext cx="2268576" cy="1894538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0" i="0" kern="1200"/>
            <a:t>Did you reach your goals or feel you made an impact or improvement on the original issue?</a:t>
          </a:r>
          <a:endParaRPr lang="en-US" sz="1900" kern="1200"/>
        </a:p>
      </dsp:txBody>
      <dsp:txXfrm>
        <a:off x="92484" y="95354"/>
        <a:ext cx="2083608" cy="1709570"/>
      </dsp:txXfrm>
    </dsp:sp>
    <dsp:sp modelId="{BA2F10A3-417D-45E0-8FD0-A1EB6A72C3A7}">
      <dsp:nvSpPr>
        <dsp:cNvPr id="0" name=""/>
        <dsp:cNvSpPr/>
      </dsp:nvSpPr>
      <dsp:spPr>
        <a:xfrm rot="5400000">
          <a:off x="3527273" y="922892"/>
          <a:ext cx="1515630" cy="4033024"/>
        </a:xfrm>
        <a:prstGeom prst="round2SameRect">
          <a:avLst/>
        </a:prstGeom>
        <a:solidFill>
          <a:schemeClr val="accent2">
            <a:tint val="40000"/>
            <a:alpha val="90000"/>
            <a:hueOff val="3367359"/>
            <a:satOff val="-31116"/>
            <a:lumOff val="-3508"/>
            <a:alphaOff val="0"/>
          </a:schemeClr>
        </a:solidFill>
        <a:ln w="19050" cap="flat" cmpd="sng" algn="ctr">
          <a:solidFill>
            <a:schemeClr val="accent2">
              <a:tint val="40000"/>
              <a:alpha val="90000"/>
              <a:hueOff val="3367359"/>
              <a:satOff val="-31116"/>
              <a:lumOff val="-350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b="0" i="0" kern="1200"/>
            <a:t>I originally didn’t plan to volunteer at the </a:t>
          </a:r>
          <a:r>
            <a:rPr lang="en-US" sz="1900" kern="1200"/>
            <a:t>Foodbank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b="0" i="0" kern="1200"/>
            <a:t>Calling other grocery stores</a:t>
          </a:r>
          <a:endParaRPr lang="en-US" sz="1900" kern="1200"/>
        </a:p>
      </dsp:txBody>
      <dsp:txXfrm rot="-5400000">
        <a:off x="2268577" y="2255576"/>
        <a:ext cx="3959037" cy="1367656"/>
      </dsp:txXfrm>
    </dsp:sp>
    <dsp:sp modelId="{FA871C56-BCAF-40DB-863F-F739BC61E961}">
      <dsp:nvSpPr>
        <dsp:cNvPr id="0" name=""/>
        <dsp:cNvSpPr/>
      </dsp:nvSpPr>
      <dsp:spPr>
        <a:xfrm>
          <a:off x="0" y="1992135"/>
          <a:ext cx="2268576" cy="1894538"/>
        </a:xfrm>
        <a:prstGeom prst="roundRect">
          <a:avLst/>
        </a:prstGeom>
        <a:solidFill>
          <a:schemeClr val="accent2">
            <a:hueOff val="3221807"/>
            <a:satOff val="-9246"/>
            <a:lumOff val="-14805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0" i="0" kern="1200"/>
            <a:t>Did you have to make any adjustments to your project?</a:t>
          </a:r>
          <a:endParaRPr lang="en-US" sz="1900" kern="1200"/>
        </a:p>
      </dsp:txBody>
      <dsp:txXfrm>
        <a:off x="92484" y="2084619"/>
        <a:ext cx="2083608" cy="1709570"/>
      </dsp:txXfrm>
    </dsp:sp>
    <dsp:sp modelId="{E528C95F-0283-4E9E-9CE5-8E119366D9B0}">
      <dsp:nvSpPr>
        <dsp:cNvPr id="0" name=""/>
        <dsp:cNvSpPr/>
      </dsp:nvSpPr>
      <dsp:spPr>
        <a:xfrm rot="5400000">
          <a:off x="3527273" y="2912157"/>
          <a:ext cx="1515630" cy="4033024"/>
        </a:xfrm>
        <a:prstGeom prst="round2SameRect">
          <a:avLst/>
        </a:prstGeom>
        <a:solidFill>
          <a:schemeClr val="accent2">
            <a:tint val="40000"/>
            <a:alpha val="90000"/>
            <a:hueOff val="6734718"/>
            <a:satOff val="-62232"/>
            <a:lumOff val="-7015"/>
            <a:alphaOff val="0"/>
          </a:schemeClr>
        </a:solidFill>
        <a:ln w="19050" cap="flat" cmpd="sng" algn="ctr">
          <a:solidFill>
            <a:schemeClr val="accent2">
              <a:tint val="40000"/>
              <a:alpha val="90000"/>
              <a:hueOff val="6734718"/>
              <a:satOff val="-62232"/>
              <a:lumOff val="-701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/>
            <a:t>I would talk to restaurants and the crossroads</a:t>
          </a:r>
        </a:p>
      </dsp:txBody>
      <dsp:txXfrm rot="-5400000">
        <a:off x="2268577" y="4244841"/>
        <a:ext cx="3959037" cy="1367656"/>
      </dsp:txXfrm>
    </dsp:sp>
    <dsp:sp modelId="{257C2E09-FC28-4BE0-B830-3D826D18FF3D}">
      <dsp:nvSpPr>
        <dsp:cNvPr id="0" name=""/>
        <dsp:cNvSpPr/>
      </dsp:nvSpPr>
      <dsp:spPr>
        <a:xfrm>
          <a:off x="0" y="3981400"/>
          <a:ext cx="2268576" cy="1894538"/>
        </a:xfrm>
        <a:prstGeom prst="roundRect">
          <a:avLst/>
        </a:prstGeom>
        <a:solidFill>
          <a:schemeClr val="accent2">
            <a:hueOff val="6443614"/>
            <a:satOff val="-18493"/>
            <a:lumOff val="-29609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0" i="0" kern="1200"/>
            <a:t>Is there anything you would do differently next time?</a:t>
          </a:r>
          <a:endParaRPr lang="en-US" sz="1900" kern="1200"/>
        </a:p>
      </dsp:txBody>
      <dsp:txXfrm>
        <a:off x="92484" y="4073884"/>
        <a:ext cx="2083608" cy="170957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1B797C5-4F18-4244-8C23-AD9A26BCC3F7}">
      <dsp:nvSpPr>
        <dsp:cNvPr id="0" name=""/>
        <dsp:cNvSpPr/>
      </dsp:nvSpPr>
      <dsp:spPr>
        <a:xfrm>
          <a:off x="16909" y="0"/>
          <a:ext cx="1068417" cy="893775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422879D-632B-49E6-9A0D-61563547C3F5}">
      <dsp:nvSpPr>
        <dsp:cNvPr id="0" name=""/>
        <dsp:cNvSpPr/>
      </dsp:nvSpPr>
      <dsp:spPr>
        <a:xfrm>
          <a:off x="16909" y="1014936"/>
          <a:ext cx="3052622" cy="3830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400" b="0" i="0" kern="1200"/>
            <a:t>Next Steps?</a:t>
          </a:r>
          <a:endParaRPr lang="en-US" sz="2400" kern="1200"/>
        </a:p>
      </dsp:txBody>
      <dsp:txXfrm>
        <a:off x="16909" y="1014936"/>
        <a:ext cx="3052622" cy="383046"/>
      </dsp:txXfrm>
    </dsp:sp>
    <dsp:sp modelId="{021A2640-4343-4244-A187-401D095915A5}">
      <dsp:nvSpPr>
        <dsp:cNvPr id="0" name=""/>
        <dsp:cNvSpPr/>
      </dsp:nvSpPr>
      <dsp:spPr>
        <a:xfrm>
          <a:off x="16909" y="1454337"/>
          <a:ext cx="3052622" cy="19172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I would call restaurants and see their plans to reduce food waste</a:t>
          </a:r>
        </a:p>
        <a:p>
          <a:pPr marL="0" lvl="0" indent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Reach out to the Idaho Food Bank</a:t>
          </a:r>
        </a:p>
        <a:p>
          <a:pPr marL="0" lvl="0" indent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0" i="0" kern="1200" dirty="0"/>
            <a:t>I then would as</a:t>
          </a:r>
          <a:r>
            <a:rPr lang="en-US" sz="1700" kern="1200" dirty="0"/>
            <a:t>k the Family Crisis Center or Idaho Food Bank if they would teach about waste in a class setting</a:t>
          </a:r>
        </a:p>
      </dsp:txBody>
      <dsp:txXfrm>
        <a:off x="16909" y="1454337"/>
        <a:ext cx="3052622" cy="1917233"/>
      </dsp:txXfrm>
    </dsp:sp>
    <dsp:sp modelId="{C93E6FAB-933F-46AC-9E79-FBD382325A12}">
      <dsp:nvSpPr>
        <dsp:cNvPr id="0" name=""/>
        <dsp:cNvSpPr/>
      </dsp:nvSpPr>
      <dsp:spPr>
        <a:xfrm>
          <a:off x="3603741" y="0"/>
          <a:ext cx="1068417" cy="893775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FBCA5B5-AF44-41E7-A3C0-C9680553E7DD}">
      <dsp:nvSpPr>
        <dsp:cNvPr id="0" name=""/>
        <dsp:cNvSpPr/>
      </dsp:nvSpPr>
      <dsp:spPr>
        <a:xfrm>
          <a:off x="3603741" y="1014936"/>
          <a:ext cx="3052622" cy="3830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400" b="0" i="0" kern="1200"/>
            <a:t>New Questions?</a:t>
          </a:r>
          <a:endParaRPr lang="en-US" sz="2400" kern="1200"/>
        </a:p>
      </dsp:txBody>
      <dsp:txXfrm>
        <a:off x="3603741" y="1014936"/>
        <a:ext cx="3052622" cy="383046"/>
      </dsp:txXfrm>
    </dsp:sp>
    <dsp:sp modelId="{5A8E1C6C-5C4A-4709-8193-FD5AF80F6C91}">
      <dsp:nvSpPr>
        <dsp:cNvPr id="0" name=""/>
        <dsp:cNvSpPr/>
      </dsp:nvSpPr>
      <dsp:spPr>
        <a:xfrm>
          <a:off x="3603741" y="1454337"/>
          <a:ext cx="3052622" cy="19172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0" i="0" kern="1200"/>
            <a:t>What policies are in place to reduce food waste?</a:t>
          </a:r>
          <a:endParaRPr lang="en-US" sz="1700" kern="1200"/>
        </a:p>
        <a:p>
          <a:pPr marL="0" lvl="0" indent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0" i="0" kern="1200"/>
            <a:t>Can education about food waste be taught in schools?</a:t>
          </a:r>
          <a:endParaRPr lang="en-US" sz="1700" kern="1200"/>
        </a:p>
      </dsp:txBody>
      <dsp:txXfrm>
        <a:off x="3603741" y="1454337"/>
        <a:ext cx="3052622" cy="1917233"/>
      </dsp:txXfrm>
    </dsp:sp>
    <dsp:sp modelId="{FE689875-648B-4069-83B2-780270995B0B}">
      <dsp:nvSpPr>
        <dsp:cNvPr id="0" name=""/>
        <dsp:cNvSpPr/>
      </dsp:nvSpPr>
      <dsp:spPr>
        <a:xfrm>
          <a:off x="7190573" y="0"/>
          <a:ext cx="1068417" cy="893775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75475B4-AE66-48AE-9D87-3F99DB5E9790}">
      <dsp:nvSpPr>
        <dsp:cNvPr id="0" name=""/>
        <dsp:cNvSpPr/>
      </dsp:nvSpPr>
      <dsp:spPr>
        <a:xfrm>
          <a:off x="7190573" y="1014936"/>
          <a:ext cx="3052622" cy="3830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400" b="0" i="0" kern="1200"/>
            <a:t>Future Project Ideas?</a:t>
          </a:r>
          <a:endParaRPr lang="en-US" sz="2400" kern="1200"/>
        </a:p>
      </dsp:txBody>
      <dsp:txXfrm>
        <a:off x="7190573" y="1014936"/>
        <a:ext cx="3052622" cy="383046"/>
      </dsp:txXfrm>
    </dsp:sp>
    <dsp:sp modelId="{ECC24801-684E-4B72-9C34-88F2D91C95CF}">
      <dsp:nvSpPr>
        <dsp:cNvPr id="0" name=""/>
        <dsp:cNvSpPr/>
      </dsp:nvSpPr>
      <dsp:spPr>
        <a:xfrm>
          <a:off x="7190573" y="1454337"/>
          <a:ext cx="3052622" cy="19172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0" i="0" kern="1200"/>
            <a:t>Have a representative do a presentation about food waste to a group of people</a:t>
          </a:r>
          <a:endParaRPr lang="en-US" sz="1700" kern="1200"/>
        </a:p>
        <a:p>
          <a:pPr marL="0" lvl="0" indent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Gather a group on campus and we go volunteer at the Family Crisis Center or the Idaho Food Bank</a:t>
          </a:r>
        </a:p>
      </dsp:txBody>
      <dsp:txXfrm>
        <a:off x="7190573" y="1454337"/>
        <a:ext cx="3052622" cy="191723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LabelDescriptionList">
  <dgm:title val="Icon Label Description List"/>
  <dgm:desc val="Use to show non-sequential or grouped chunks of information. The placeholder holds an icon or small picture, and corresponding text boxes show Level 1 and Level 2 text respectively. Works well for minimal Level 1 text accompanied by lengthier Level two text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Node" refType="h" fact="0.45"/>
      <dgm:constr type="w" for="ch" forName="compNode" val="120"/>
      <dgm:constr type="w" for="ch" forName="sibTrans" refType="w" refFor="ch" refForName="compNode" fact="0.175"/>
      <dgm:constr type="primFontSz" for="des" forName="parTx" val="36"/>
      <dgm:constr type="primFontSz" for="des" forName="desTx" refType="primFontSz" refFor="des" refForName="parTx" op="lte" fact="0.75"/>
      <dgm:constr type="h" for="des" forName="compNode" op="equ"/>
      <dgm:constr type="h" for="des" forName="iconRect" op="equ"/>
      <dgm:constr type="w" for="des" forName="iconRect" op="equ"/>
      <dgm:constr type="h" for="des" forName="iconSpace" op="equ"/>
      <dgm:constr type="h" for="des" forName="parTx" op="equ"/>
      <dgm:constr type="h" for="des" forName="txSpace" op="equ"/>
      <dgm:constr type="h" for="des" forName="desTx" op="equ"/>
    </dgm:constrLst>
    <dgm:ruleLst>
      <dgm:rule type="w" for="ch" forName="compNode" val="0" fact="NaN" max="NaN"/>
    </dgm:ruleLst>
    <dgm:forEach name="Name3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35"/>
          <dgm:constr type="h" for="ch" forName="iconRect" refType="w" refFor="ch" refForName="iconRect"/>
          <dgm:constr type="l" for="ch" forName="iconRect"/>
          <dgm:constr type="t" for="ch" forName="iconRect"/>
          <dgm:constr type="w" for="ch" forName="iconSpace" refType="w"/>
          <dgm:constr type="h" for="ch" forName="iconSpace" refType="h" fact="0.043"/>
          <dgm:constr type="l" for="ch" forName="iconSpace"/>
          <dgm:constr type="t" for="ch" forName="iconSpace" refType="b" refFor="ch" refForName="iconRect"/>
          <dgm:constr type="w" for="ch" forName="parTx" refType="w"/>
          <dgm:constr type="h" for="ch" forName="parTx" refType="w" fact="0.15"/>
          <dgm:constr type="l" for="ch" forName="parTx"/>
          <dgm:constr type="t" for="ch" forName="parTx" refType="b" refFor="ch" refForName="iconSpace"/>
          <dgm:constr type="h" for="ch" forName="txSpace" refType="h" fact="0.02"/>
          <dgm:constr type="w" for="ch" forName="txSpace" refType="w"/>
          <dgm:constr type="l" for="ch" forName="txSpace"/>
          <dgm:constr type="t" for="ch" forName="txSpace" refType="b" refFor="ch" refForName="parTx"/>
          <dgm:constr type="w" for="ch" forName="desTx" refType="w"/>
          <dgm:constr type="l" for="ch" forName="desTx"/>
          <dgm:constr type="t" for="ch" forName="desTx" refType="b" refFor="ch" refForName="txSpace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icon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t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4" fact="NaN" max="NaN"/>
            <dgm:rule type="h" val="INF" fact="NaN" max="NaN"/>
          </dgm:ruleLst>
        </dgm:layoutNode>
        <dgm:layoutNode name="tx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desTx" styleLbl="revTx">
          <dgm:varLst/>
          <dgm:alg type="tx">
            <dgm:param type="stBulletLvl" val="0"/>
            <dgm:param type="txAnchorVert" val="t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refType="primFontSz"/>
            <dgm:constr type="lMarg"/>
            <dgm:constr type="rMarg"/>
            <dgm:constr type="tMarg"/>
            <dgm:constr type="bMarg"/>
          </dgm:constrLst>
          <dgm:ruleLst>
            <dgm:rule type="primFontSz" val="NaN" fact="NaN" max="17"/>
            <dgm:rule type="h" val="INF" fact="NaN" max="NaN"/>
          </dgm:ruleLst>
        </dgm:layoutNode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b="1"/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18/2/layout/IconLabelDescriptionList">
  <dgm:title val="Icon Label Description List"/>
  <dgm:desc val="Use to show non-sequential or grouped chunks of information. The placeholder holds an icon or small picture, and corresponding text boxes show Level 1 and Level 2 text respectively. Works well for minimal Level 1 text accompanied by lengthier Level two text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Node" refType="h" fact="0.45"/>
      <dgm:constr type="w" for="ch" forName="compNode" val="120"/>
      <dgm:constr type="w" for="ch" forName="sibTrans" refType="w" refFor="ch" refForName="compNode" fact="0.175"/>
      <dgm:constr type="primFontSz" for="des" forName="parTx" val="36"/>
      <dgm:constr type="primFontSz" for="des" forName="desTx" refType="primFontSz" refFor="des" refForName="parTx" op="lte" fact="0.75"/>
      <dgm:constr type="h" for="des" forName="compNode" op="equ"/>
      <dgm:constr type="h" for="des" forName="iconRect" op="equ"/>
      <dgm:constr type="w" for="des" forName="iconRect" op="equ"/>
      <dgm:constr type="h" for="des" forName="iconSpace" op="equ"/>
      <dgm:constr type="h" for="des" forName="parTx" op="equ"/>
      <dgm:constr type="h" for="des" forName="txSpace" op="equ"/>
      <dgm:constr type="h" for="des" forName="desTx" op="equ"/>
    </dgm:constrLst>
    <dgm:ruleLst>
      <dgm:rule type="w" for="ch" forName="compNode" val="0" fact="NaN" max="NaN"/>
    </dgm:ruleLst>
    <dgm:forEach name="Name3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35"/>
          <dgm:constr type="h" for="ch" forName="iconRect" refType="w" refFor="ch" refForName="iconRect"/>
          <dgm:constr type="l" for="ch" forName="iconRect"/>
          <dgm:constr type="t" for="ch" forName="iconRect"/>
          <dgm:constr type="w" for="ch" forName="iconSpace" refType="w"/>
          <dgm:constr type="h" for="ch" forName="iconSpace" refType="h" fact="0.043"/>
          <dgm:constr type="l" for="ch" forName="iconSpace"/>
          <dgm:constr type="t" for="ch" forName="iconSpace" refType="b" refFor="ch" refForName="iconRect"/>
          <dgm:constr type="w" for="ch" forName="parTx" refType="w"/>
          <dgm:constr type="h" for="ch" forName="parTx" refType="w" fact="0.15"/>
          <dgm:constr type="l" for="ch" forName="parTx"/>
          <dgm:constr type="t" for="ch" forName="parTx" refType="b" refFor="ch" refForName="iconSpace"/>
          <dgm:constr type="h" for="ch" forName="txSpace" refType="h" fact="0.02"/>
          <dgm:constr type="w" for="ch" forName="txSpace" refType="w"/>
          <dgm:constr type="l" for="ch" forName="txSpace"/>
          <dgm:constr type="t" for="ch" forName="txSpace" refType="b" refFor="ch" refForName="parTx"/>
          <dgm:constr type="w" for="ch" forName="desTx" refType="w"/>
          <dgm:constr type="l" for="ch" forName="desTx"/>
          <dgm:constr type="t" for="ch" forName="desTx" refType="b" refFor="ch" refForName="txSpace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icon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t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4" fact="NaN" max="NaN"/>
            <dgm:rule type="h" val="INF" fact="NaN" max="NaN"/>
          </dgm:ruleLst>
        </dgm:layoutNode>
        <dgm:layoutNode name="tx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desTx" styleLbl="revTx">
          <dgm:varLst/>
          <dgm:alg type="tx">
            <dgm:param type="stBulletLvl" val="0"/>
            <dgm:param type="txAnchorVert" val="t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refType="primFontSz"/>
            <dgm:constr type="lMarg"/>
            <dgm:constr type="rMarg"/>
            <dgm:constr type="tMarg"/>
            <dgm:constr type="bMarg"/>
          </dgm:constrLst>
          <dgm:ruleLst>
            <dgm:rule type="primFontSz" val="NaN" fact="NaN" max="17"/>
            <dgm:rule type="h" val="INF" fact="NaN" max="NaN"/>
          </dgm:ruleLst>
        </dgm:layoutNode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b="1"/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8BAA3E-741A-3F8F-E177-A8FF68DFA2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8C156A3-82E8-8126-5CC5-7BD8D70F89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12A278-D33A-A70D-77FE-C34B00FCCE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21735-DCE9-4F71-A9FC-3538389788B0}" type="datetimeFigureOut">
              <a:rPr lang="en-US" smtClean="0"/>
              <a:t>11/9/2024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7EBA58-CAF5-3B3A-5F5A-8CAD8FABA5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93A409-88BA-9AED-FA98-E3CC8E342B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F4B137-6CC0-47E1-8F9D-147CC4C6F3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52162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45C925-E765-8E28-6064-F3867ED6AC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EB4D70-8C0B-BEE8-E901-2AE73BA140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E6F1CE-C127-9584-12C6-91E0F35DC0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21735-DCE9-4F71-A9FC-3538389788B0}" type="datetimeFigureOut">
              <a:rPr lang="en-US" smtClean="0"/>
              <a:t>11/9/2024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1AFBE3-E0D0-F829-3BF9-BAB5627AC6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63C5EC-480F-FE16-B24E-69C8A441E5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F4B137-6CC0-47E1-8F9D-147CC4C6F3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69980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EBE9A6-E19F-40C7-73C0-C78EB1C432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DC8F51-0131-7DB7-2271-CDB7C793B8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378D6E-7786-B765-02A4-6A170271B8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21735-DCE9-4F71-A9FC-3538389788B0}" type="datetimeFigureOut">
              <a:rPr lang="en-US" smtClean="0"/>
              <a:t>11/9/2024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6786E8-F65A-B53E-D86B-2244DBC185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E2CA3E-A222-0C70-8B30-A2A0909E52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F4B137-6CC0-47E1-8F9D-147CC4C6F3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95549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611FC9-261A-3BB9-AB4A-DB979AD580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997564-E6E1-D3CD-108B-027F8EE4D6F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6247BCD-40BD-F98F-A650-2E79FC2190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B02CCB7-C606-D589-A366-FE3D4C6814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21735-DCE9-4F71-A9FC-3538389788B0}" type="datetimeFigureOut">
              <a:rPr lang="en-US" smtClean="0"/>
              <a:t>11/9/2024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44802C-CB73-04F5-8291-BC456E4D13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1198348-BB1F-73A9-E473-E6506577B1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F4B137-6CC0-47E1-8F9D-147CC4C6F3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24089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D6CDDB-ACC7-39B9-D9EC-12E7BE4609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DD175B-4EE2-6C2C-B41F-78A52D286E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E8082C8-1BF0-C00E-B69F-869CD253F7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8D2604B-E826-947A-1052-CF44FD799FA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AA3C8D6-DCA9-626F-19FC-EA726EF34AF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E55748E-38BD-C1E1-43E4-B0C3EA4DF5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21735-DCE9-4F71-A9FC-3538389788B0}" type="datetimeFigureOut">
              <a:rPr lang="en-US" smtClean="0"/>
              <a:t>11/9/2024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25FAD96-3680-894C-AF0F-1EAFCD7CC4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8B7B643-01A1-9FDD-8B5E-2658646311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F4B137-6CC0-47E1-8F9D-147CC4C6F3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73588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FF6B93-72C1-8405-2D28-11A72203D5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D2AB90B-1EB9-05E1-1AA2-C48F9E8C2F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21735-DCE9-4F71-A9FC-3538389788B0}" type="datetimeFigureOut">
              <a:rPr lang="en-US" smtClean="0"/>
              <a:t>11/9/2024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A4440FC-C521-BAE2-0420-3CC05FCA75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DBAE07C-EA21-C47C-926D-C22C449B66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F4B137-6CC0-47E1-8F9D-147CC4C6F3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74153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73852C4-4ACA-F3BA-B64B-F97BB79CC0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21735-DCE9-4F71-A9FC-3538389788B0}" type="datetimeFigureOut">
              <a:rPr lang="en-US" smtClean="0"/>
              <a:t>11/9/2024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88E6CB4-6BA8-0027-F0A5-66F8B6ADC5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9D3564-F11D-34D7-E3FC-8B01AFF75C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F4B137-6CC0-47E1-8F9D-147CC4C6F3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3798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224489-F936-AA0E-9E65-286928A624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D4438F-0D7E-C79F-B928-6EF1E183AA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977A91-5765-7516-A5BF-A0B3367B79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A13F256-D858-7A73-21E6-F8868C069D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21735-DCE9-4F71-A9FC-3538389788B0}" type="datetimeFigureOut">
              <a:rPr lang="en-US" smtClean="0"/>
              <a:t>11/9/2024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1EA9585-A9A7-0E00-B960-AD17EF2D85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56C8C50-7725-1F34-1E19-E1BC03A6B9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F4B137-6CC0-47E1-8F9D-147CC4C6F3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76196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41DCFE-0D3E-FAEE-C348-E890F96051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92EFF42-CEBB-3040-F012-244A89EC025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558262-B788-5B41-D4EC-EFB612BCB4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4911CB-33C9-5062-5490-A6F900B9E3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21735-DCE9-4F71-A9FC-3538389788B0}" type="datetimeFigureOut">
              <a:rPr lang="en-US" smtClean="0"/>
              <a:t>11/9/2024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CEE857D-2F8A-C1F8-CD31-692FD79124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257BB0-C249-A073-F1AE-D7D71A80AF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F4B137-6CC0-47E1-8F9D-147CC4C6F3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43512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77BBC0-44E7-5128-1099-57C66DE466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E08A2F6-C5D8-CCA0-45CE-F6EEA9356AE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0A3A93-AD90-15F3-D7D2-AFD40A340F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21735-DCE9-4F71-A9FC-3538389788B0}" type="datetimeFigureOut">
              <a:rPr lang="en-US" smtClean="0"/>
              <a:t>11/9/2024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94A9BD-072A-D773-D4B9-066C66CDB1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42F326-12D7-3630-2310-2DBDB12856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F4B137-6CC0-47E1-8F9D-147CC4C6F3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47251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B687FBC-F1EF-2D2D-E61A-376AC6D2BD4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F3D13A9-291B-4C52-B409-8CE2D726E04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B296A9-A349-8453-E5F5-1C1FDD1907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21735-DCE9-4F71-A9FC-3538389788B0}" type="datetimeFigureOut">
              <a:rPr lang="en-US" smtClean="0"/>
              <a:t>11/9/2024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63D48C-2915-91DC-394D-3C568ED032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52B4D0-8574-D991-A530-A11E11EE4A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F4B137-6CC0-47E1-8F9D-147CC4C6F3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40161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7D364DD-40E4-D722-A9F9-35B13B92EA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9C28C5-B4E2-99EF-EA71-060DAFFE8D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BE50D9-75EA-EC03-6315-E9EB44E7785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FC21735-DCE9-4F71-A9FC-3538389788B0}" type="datetimeFigureOut">
              <a:rPr lang="en-US" smtClean="0"/>
              <a:t>11/9/2024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1B2830-0A99-F109-8FC8-74C0E261FED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94B295-63B4-8E23-2DE8-7BF18991E9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9F4B137-6CC0-47E1-8F9D-147CC4C6F3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49946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hurchofjesuschrist.org/study/scriptures/bofm/mosiah/4?lang=eng&amp;id=17#note9a" TargetMode="Externa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churchofjesuschrist.org/study/scriptures/bofm/mosiah/4?lang=eng&amp;id=17#note9d" TargetMode="External"/><Relationship Id="rId5" Type="http://schemas.openxmlformats.org/officeDocument/2006/relationships/hyperlink" Target="https://www.churchofjesuschrist.org/study/scriptures/bofm/mosiah/4?lang=eng&amp;id=17#note9c" TargetMode="External"/><Relationship Id="rId4" Type="http://schemas.openxmlformats.org/officeDocument/2006/relationships/hyperlink" Target="https://www.churchofjesuschrist.org/study/scriptures/bofm/mosiah/4?lang=eng&amp;id=17#note9b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A930249-8242-4E2B-AF17-C018264883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5BDD999-C5E1-4B3E-A710-7686738191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  <p:pic>
        <p:nvPicPr>
          <p:cNvPr id="5" name="Picture 4" descr="Pulled pork sliders with slaw on black table">
            <a:extLst>
              <a:ext uri="{FF2B5EF4-FFF2-40B4-BE49-F238E27FC236}">
                <a16:creationId xmlns:a16="http://schemas.microsoft.com/office/drawing/2014/main" id="{76920497-2B4D-CFA6-DED3-AAEA731C470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60000"/>
          </a:blip>
          <a:srcRect t="10896" b="4834"/>
          <a:stretch/>
        </p:blipFill>
        <p:spPr>
          <a:xfrm>
            <a:off x="-1" y="10"/>
            <a:ext cx="12192001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3FE3A16-62F1-3B89-1DE1-F78F460B75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98181" y="1122363"/>
            <a:ext cx="9795637" cy="2220775"/>
          </a:xfrm>
        </p:spPr>
        <p:txBody>
          <a:bodyPr>
            <a:normAutofit/>
          </a:bodyPr>
          <a:lstStyle/>
          <a:p>
            <a:r>
              <a:rPr lang="en-US" sz="5200" dirty="0">
                <a:solidFill>
                  <a:srgbClr val="FFFFFF"/>
                </a:solidFill>
              </a:rPr>
              <a:t>Limit Food Waste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CAB1245-DE49-E536-D295-561D8E0761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98181" y="3514853"/>
            <a:ext cx="9795637" cy="2057043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By: Breanna Latouche</a:t>
            </a:r>
          </a:p>
        </p:txBody>
      </p:sp>
    </p:spTree>
    <p:extLst>
      <p:ext uri="{BB962C8B-B14F-4D97-AF65-F5344CB8AC3E}">
        <p14:creationId xmlns:p14="http://schemas.microsoft.com/office/powerpoint/2010/main" val="1586281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B53707-7EEB-7A0D-B43C-0A4A656344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1" y="1141711"/>
            <a:ext cx="3234466" cy="924831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r>
              <a:rPr lang="en-US" sz="3600" dirty="0"/>
              <a:t>What is Food Waste?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33193FD5-6A49-7562-EA76-F15D42E158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65140" y="871146"/>
            <a:ext cx="736939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 descr="Open bags of varieties grain seeds">
            <a:extLst>
              <a:ext uri="{FF2B5EF4-FFF2-40B4-BE49-F238E27FC236}">
                <a16:creationId xmlns:a16="http://schemas.microsoft.com/office/drawing/2014/main" id="{EAC76532-0484-0EC3-72D5-14CACCBAD6F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786" r="16470" b="-1"/>
          <a:stretch/>
        </p:blipFill>
        <p:spPr>
          <a:xfrm>
            <a:off x="4615543" y="10"/>
            <a:ext cx="7576458" cy="685799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F113B54-4839-2386-32DB-54565571E5D0}"/>
              </a:ext>
            </a:extLst>
          </p:cNvPr>
          <p:cNvSpPr txBox="1"/>
          <p:nvPr/>
        </p:nvSpPr>
        <p:spPr>
          <a:xfrm>
            <a:off x="762001" y="2203704"/>
            <a:ext cx="352653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Food that is thrown away even though it is still edible and can be used.</a:t>
            </a:r>
          </a:p>
          <a:p>
            <a:endParaRPr lang="en-US" dirty="0"/>
          </a:p>
          <a:p>
            <a:r>
              <a:rPr lang="en-US" dirty="0"/>
              <a:t>Food waste is prevalent in many countries and happens because of:</a:t>
            </a:r>
          </a:p>
          <a:p>
            <a:pPr marL="285750" indent="-285750">
              <a:buFontTx/>
              <a:buChar char="-"/>
            </a:pPr>
            <a:r>
              <a:rPr lang="en-US" dirty="0"/>
              <a:t>Inadequate distribution</a:t>
            </a:r>
          </a:p>
          <a:p>
            <a:pPr marL="285750" indent="-285750">
              <a:buFontTx/>
              <a:buChar char="-"/>
            </a:pPr>
            <a:r>
              <a:rPr lang="en-US" dirty="0"/>
              <a:t> Low-quality transportation of produce</a:t>
            </a:r>
          </a:p>
          <a:p>
            <a:pPr marL="285750" indent="-285750">
              <a:buFontTx/>
              <a:buChar char="-"/>
            </a:pPr>
            <a:r>
              <a:rPr lang="en-US" dirty="0"/>
              <a:t> Post-harvest waste</a:t>
            </a:r>
          </a:p>
          <a:p>
            <a:pPr marL="742950" lvl="1" indent="-285750">
              <a:buFontTx/>
              <a:buChar char="-"/>
            </a:pPr>
            <a:r>
              <a:rPr lang="en-US" dirty="0"/>
              <a:t>From farmers to sellers</a:t>
            </a:r>
          </a:p>
        </p:txBody>
      </p:sp>
    </p:spTree>
    <p:extLst>
      <p:ext uri="{BB962C8B-B14F-4D97-AF65-F5344CB8AC3E}">
        <p14:creationId xmlns:p14="http://schemas.microsoft.com/office/powerpoint/2010/main" val="15883463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!!Rectangle">
            <a:extLst>
              <a:ext uri="{FF2B5EF4-FFF2-40B4-BE49-F238E27FC236}">
                <a16:creationId xmlns:a16="http://schemas.microsoft.com/office/drawing/2014/main" id="{7C432AFE-B3D2-4BFF-BF8F-96C27AFF1A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5689DFD-A170-860A-21E9-7C5DF2503F9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0000"/>
          </a:blip>
          <a:srcRect/>
          <a:stretch/>
        </p:blipFill>
        <p:spPr>
          <a:xfrm>
            <a:off x="20" y="10"/>
            <a:ext cx="12191979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B89174E-FFDC-E838-96A8-A83470083E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9" y="941832"/>
            <a:ext cx="10506456" cy="2057400"/>
          </a:xfrm>
        </p:spPr>
        <p:txBody>
          <a:bodyPr anchor="b">
            <a:normAutofit/>
          </a:bodyPr>
          <a:lstStyle/>
          <a:p>
            <a:r>
              <a:rPr lang="en-US" sz="5000">
                <a:solidFill>
                  <a:schemeClr val="bg1"/>
                </a:solidFill>
              </a:rPr>
              <a:t>Research questions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20140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1248" y="3241202"/>
            <a:ext cx="10506456" cy="18288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728400-2A2D-68C2-8BBD-76F3B161DE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1248" y="3502152"/>
            <a:ext cx="10506456" cy="2670048"/>
          </a:xfrm>
        </p:spPr>
        <p:txBody>
          <a:bodyPr>
            <a:normAutofit/>
          </a:bodyPr>
          <a:lstStyle/>
          <a:p>
            <a:r>
              <a:rPr lang="en-US" sz="2000" dirty="0">
                <a:solidFill>
                  <a:schemeClr val="bg1"/>
                </a:solidFill>
              </a:rPr>
              <a:t>What are local communities doing with excess food?</a:t>
            </a:r>
          </a:p>
          <a:p>
            <a:r>
              <a:rPr lang="en-US" sz="2000" dirty="0">
                <a:solidFill>
                  <a:schemeClr val="bg1"/>
                </a:solidFill>
              </a:rPr>
              <a:t>Where does excess food go to?</a:t>
            </a:r>
          </a:p>
          <a:p>
            <a:r>
              <a:rPr lang="en-US" sz="2000" dirty="0">
                <a:solidFill>
                  <a:schemeClr val="bg1"/>
                </a:solidFill>
              </a:rPr>
              <a:t>What can I do to limit food waste</a:t>
            </a:r>
          </a:p>
        </p:txBody>
      </p:sp>
    </p:spTree>
    <p:extLst>
      <p:ext uri="{BB962C8B-B14F-4D97-AF65-F5344CB8AC3E}">
        <p14:creationId xmlns:p14="http://schemas.microsoft.com/office/powerpoint/2010/main" val="39452397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C4D9D0-5C2C-6B75-7760-B15EEF2113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Findings</a:t>
            </a:r>
          </a:p>
        </p:txBody>
      </p:sp>
      <p:graphicFrame>
        <p:nvGraphicFramePr>
          <p:cNvPr id="7" name="Content Placeholder 2">
            <a:extLst>
              <a:ext uri="{FF2B5EF4-FFF2-40B4-BE49-F238E27FC236}">
                <a16:creationId xmlns:a16="http://schemas.microsoft.com/office/drawing/2014/main" id="{90AC2279-C6F1-68B5-2E60-F46E482BA38C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594514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id="{3ECBE1F1-D69B-4AFA-ABD5-8E41720EF6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person holding a globe">
            <a:extLst>
              <a:ext uri="{FF2B5EF4-FFF2-40B4-BE49-F238E27FC236}">
                <a16:creationId xmlns:a16="http://schemas.microsoft.com/office/drawing/2014/main" id="{CF87DAEA-5392-DEFF-C141-FD21B017548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696" r="26365"/>
          <a:stretch/>
        </p:blipFill>
        <p:spPr>
          <a:xfrm>
            <a:off x="-1" y="-2"/>
            <a:ext cx="5410198" cy="6858002"/>
          </a:xfrm>
          <a:prstGeom prst="rect">
            <a:avLst/>
          </a:prstGeom>
        </p:spPr>
      </p:pic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603A6265-E10C-4B85-9C20-E75FCAF9CC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10197" y="-1"/>
            <a:ext cx="6781802" cy="2286000"/>
          </a:xfrm>
          <a:prstGeom prst="rect">
            <a:avLst/>
          </a:prstGeom>
          <a:ln>
            <a:noFill/>
          </a:ln>
          <a:effectLst>
            <a:outerShdw blurRad="355600" dist="152400" sx="95000" sy="95000" algn="t" rotWithShape="0">
              <a:srgbClr val="000000">
                <a:alpha val="2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DA8D9C8-175B-CE46-6DB7-27F5A7548F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5317" y="405685"/>
            <a:ext cx="5464968" cy="1559301"/>
          </a:xfrm>
        </p:spPr>
        <p:txBody>
          <a:bodyPr>
            <a:normAutofit/>
          </a:bodyPr>
          <a:lstStyle/>
          <a:p>
            <a:r>
              <a:rPr lang="en-US" sz="4000"/>
              <a:t>Gospel Connections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5B2854-6A82-A99A-B61C-66BE41109F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15317" y="2743200"/>
            <a:ext cx="5247340" cy="3496878"/>
          </a:xfrm>
        </p:spPr>
        <p:txBody>
          <a:bodyPr anchor="ctr">
            <a:normAutofit/>
          </a:bodyPr>
          <a:lstStyle/>
          <a:p>
            <a:r>
              <a:rPr lang="en-US" sz="1700" dirty="0"/>
              <a:t>Mosiah 4:9</a:t>
            </a:r>
          </a:p>
          <a:p>
            <a:pPr lvl="1"/>
            <a:r>
              <a:rPr lang="en-US" sz="1700" b="1" i="0" dirty="0">
                <a:effectLst/>
                <a:highlight>
                  <a:srgbClr val="FFFFFF"/>
                </a:highlight>
                <a:latin typeface="Ensign:Serif"/>
              </a:rPr>
              <a:t>9 </a:t>
            </a:r>
            <a:r>
              <a:rPr lang="en-US" sz="1700" b="0" i="0" dirty="0">
                <a:effectLst/>
                <a:highlight>
                  <a:srgbClr val="FFFFFF"/>
                </a:highlight>
                <a:latin typeface="Ensign:Serif"/>
              </a:rPr>
              <a:t>Believe in </a:t>
            </a:r>
            <a:r>
              <a:rPr lang="en-US" sz="1700" b="0" i="1" u="none" strike="noStrike" baseline="30000" dirty="0" err="1">
                <a:effectLst/>
                <a:highlight>
                  <a:srgbClr val="FFFFFF"/>
                </a:highlight>
                <a:latin typeface="Ensign:Serif"/>
                <a:hlinkClick r:id="rId3"/>
              </a:rPr>
              <a:t>a</a:t>
            </a:r>
            <a:r>
              <a:rPr lang="en-US" sz="1700" b="0" i="0" u="none" strike="noStrike" dirty="0" err="1">
                <a:effectLst/>
                <a:highlight>
                  <a:srgbClr val="FFFFFF"/>
                </a:highlight>
                <a:latin typeface="Ensign:Serif"/>
                <a:hlinkClick r:id="rId3"/>
              </a:rPr>
              <a:t>God</a:t>
            </a:r>
            <a:r>
              <a:rPr lang="en-US" sz="1700" b="0" i="0" dirty="0">
                <a:effectLst/>
                <a:highlight>
                  <a:srgbClr val="FFFFFF"/>
                </a:highlight>
                <a:latin typeface="Ensign:Serif"/>
              </a:rPr>
              <a:t>; believe that he is, and that he </a:t>
            </a:r>
            <a:r>
              <a:rPr lang="en-US" sz="1700" b="0" i="1" u="none" strike="noStrike" baseline="30000" dirty="0" err="1">
                <a:effectLst/>
                <a:highlight>
                  <a:srgbClr val="FFFFFF"/>
                </a:highlight>
                <a:latin typeface="Ensign:Serif"/>
                <a:hlinkClick r:id="rId4"/>
              </a:rPr>
              <a:t>b</a:t>
            </a:r>
            <a:r>
              <a:rPr lang="en-US" sz="1700" b="0" i="0" u="none" strike="noStrike" dirty="0" err="1">
                <a:effectLst/>
                <a:highlight>
                  <a:srgbClr val="FFFFFF"/>
                </a:highlight>
                <a:latin typeface="Ensign:Serif"/>
                <a:hlinkClick r:id="rId4"/>
              </a:rPr>
              <a:t>created</a:t>
            </a:r>
            <a:r>
              <a:rPr lang="en-US" sz="1700" b="0" i="0" dirty="0">
                <a:effectLst/>
                <a:highlight>
                  <a:srgbClr val="FFFFFF"/>
                </a:highlight>
                <a:latin typeface="Ensign:Serif"/>
              </a:rPr>
              <a:t> all things, both in heaven and in earth; believe that he has all </a:t>
            </a:r>
            <a:r>
              <a:rPr lang="en-US" sz="1700" b="0" i="1" u="none" strike="noStrike" baseline="30000" dirty="0" err="1">
                <a:effectLst/>
                <a:highlight>
                  <a:srgbClr val="FFFFFF"/>
                </a:highlight>
                <a:latin typeface="Ensign:Serif"/>
                <a:hlinkClick r:id="rId5"/>
              </a:rPr>
              <a:t>c</a:t>
            </a:r>
            <a:r>
              <a:rPr lang="en-US" sz="1700" b="0" i="0" u="none" strike="noStrike" dirty="0" err="1">
                <a:effectLst/>
                <a:highlight>
                  <a:srgbClr val="FFFFFF"/>
                </a:highlight>
                <a:latin typeface="Ensign:Serif"/>
                <a:hlinkClick r:id="rId5"/>
              </a:rPr>
              <a:t>wisdom</a:t>
            </a:r>
            <a:r>
              <a:rPr lang="en-US" sz="1700" b="0" i="0" dirty="0">
                <a:effectLst/>
                <a:highlight>
                  <a:srgbClr val="FFFFFF"/>
                </a:highlight>
                <a:latin typeface="Ensign:Serif"/>
              </a:rPr>
              <a:t>, and all power, both in heaven and in earth; believe that man doth not </a:t>
            </a:r>
            <a:r>
              <a:rPr lang="en-US" sz="1700" b="0" i="1" u="none" strike="noStrike" baseline="30000" dirty="0" err="1">
                <a:effectLst/>
                <a:highlight>
                  <a:srgbClr val="FFFFFF"/>
                </a:highlight>
                <a:latin typeface="Ensign:Serif"/>
                <a:hlinkClick r:id="rId6"/>
              </a:rPr>
              <a:t>d</a:t>
            </a:r>
            <a:r>
              <a:rPr lang="en-US" sz="1700" b="0" i="0" u="none" strike="noStrike" dirty="0" err="1">
                <a:effectLst/>
                <a:highlight>
                  <a:srgbClr val="FFFFFF"/>
                </a:highlight>
                <a:latin typeface="Ensign:Serif"/>
                <a:hlinkClick r:id="rId6"/>
              </a:rPr>
              <a:t>comprehend</a:t>
            </a:r>
            <a:r>
              <a:rPr lang="en-US" sz="1700" b="0" i="0" dirty="0">
                <a:effectLst/>
                <a:highlight>
                  <a:srgbClr val="FFFFFF"/>
                </a:highlight>
                <a:latin typeface="Ensign:Serif"/>
              </a:rPr>
              <a:t> all the things which the Lord can comprehend.</a:t>
            </a:r>
          </a:p>
          <a:p>
            <a:pPr lvl="1"/>
            <a:endParaRPr lang="en-US" sz="1700" dirty="0">
              <a:highlight>
                <a:srgbClr val="FFFFFF"/>
              </a:highlight>
              <a:latin typeface="Ensign:Serif"/>
            </a:endParaRPr>
          </a:p>
          <a:p>
            <a:pPr marL="457200" lvl="1" indent="0">
              <a:buNone/>
            </a:pPr>
            <a:r>
              <a:rPr lang="en-US" sz="1700" dirty="0">
                <a:highlight>
                  <a:srgbClr val="FFFFFF"/>
                </a:highlight>
                <a:latin typeface="Ensign:Serif"/>
              </a:rPr>
              <a:t>God has created all things and has a plan for each of us. Although there are a lot of struggles in the world, we can each do our part to help those in need.</a:t>
            </a:r>
          </a:p>
        </p:txBody>
      </p:sp>
    </p:spTree>
    <p:extLst>
      <p:ext uri="{BB962C8B-B14F-4D97-AF65-F5344CB8AC3E}">
        <p14:creationId xmlns:p14="http://schemas.microsoft.com/office/powerpoint/2010/main" val="28134436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0C541B88-1AE9-40C3-AFD5-967787C197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5F17139-31EE-46AC-B04F-DBBD852DD6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890596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108AEAF-7779-CDBD-2F40-44802A3200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95697"/>
            <a:ext cx="3200400" cy="4238118"/>
          </a:xfrm>
        </p:spPr>
        <p:txBody>
          <a:bodyPr>
            <a:normAutofit/>
          </a:bodyPr>
          <a:lstStyle/>
          <a:p>
            <a:r>
              <a:rPr lang="en-US">
                <a:solidFill>
                  <a:schemeClr val="bg1"/>
                </a:solidFill>
              </a:rPr>
              <a:t>Project Plans Steps and Resources</a:t>
            </a:r>
          </a:p>
        </p:txBody>
      </p:sp>
      <p:grpSp>
        <p:nvGrpSpPr>
          <p:cNvPr id="35" name="Graphic 38">
            <a:extLst>
              <a:ext uri="{FF2B5EF4-FFF2-40B4-BE49-F238E27FC236}">
                <a16:creationId xmlns:a16="http://schemas.microsoft.com/office/drawing/2014/main" id="{7CF625D3-71A3-4F30-A096-8EF334E959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02912"/>
            <a:ext cx="1910252" cy="709660"/>
            <a:chOff x="2267504" y="2540250"/>
            <a:chExt cx="1990951" cy="739640"/>
          </a:xfrm>
          <a:solidFill>
            <a:schemeClr val="bg1"/>
          </a:solidFill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C6754E2F-F56E-4BA3-99DD-8EBF110E34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67504" y="254025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5835 h 286230"/>
                <a:gd name="connsiteX8" fmla="*/ 255835 w 1990951"/>
                <a:gd name="connsiteY8" fmla="*/ 0 h 286230"/>
                <a:gd name="connsiteX9" fmla="*/ 504071 w 1990951"/>
                <a:gd name="connsiteY9" fmla="*/ 245703 h 286230"/>
                <a:gd name="connsiteX10" fmla="*/ 749773 w 1990951"/>
                <a:gd name="connsiteY10" fmla="*/ 0 h 286230"/>
                <a:gd name="connsiteX11" fmla="*/ 995476 w 1990951"/>
                <a:gd name="connsiteY11" fmla="*/ 245703 h 286230"/>
                <a:gd name="connsiteX12" fmla="*/ 1243712 w 1990951"/>
                <a:gd name="connsiteY12" fmla="*/ 0 h 286230"/>
                <a:gd name="connsiteX13" fmla="*/ 1489414 w 1990951"/>
                <a:gd name="connsiteY13" fmla="*/ 245703 h 286230"/>
                <a:gd name="connsiteX14" fmla="*/ 1735117 w 1990951"/>
                <a:gd name="connsiteY14" fmla="*/ 0 h 286230"/>
                <a:gd name="connsiteX15" fmla="*/ 1990952 w 1990951"/>
                <a:gd name="connsiteY15" fmla="*/ 255835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5835"/>
                  </a:lnTo>
                  <a:lnTo>
                    <a:pt x="255835" y="0"/>
                  </a:lnTo>
                  <a:lnTo>
                    <a:pt x="504071" y="245703"/>
                  </a:lnTo>
                  <a:lnTo>
                    <a:pt x="749773" y="0"/>
                  </a:lnTo>
                  <a:lnTo>
                    <a:pt x="995476" y="245703"/>
                  </a:lnTo>
                  <a:lnTo>
                    <a:pt x="1243712" y="0"/>
                  </a:lnTo>
                  <a:lnTo>
                    <a:pt x="1489414" y="245703"/>
                  </a:lnTo>
                  <a:lnTo>
                    <a:pt x="1735117" y="0"/>
                  </a:lnTo>
                  <a:lnTo>
                    <a:pt x="1990952" y="255835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24A69059-7C49-49C6-B071-F2A9B558E0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67504" y="299366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8368 h 286230"/>
                <a:gd name="connsiteX8" fmla="*/ 255835 w 1990951"/>
                <a:gd name="connsiteY8" fmla="*/ 0 h 286230"/>
                <a:gd name="connsiteX9" fmla="*/ 504071 w 1990951"/>
                <a:gd name="connsiteY9" fmla="*/ 248236 h 286230"/>
                <a:gd name="connsiteX10" fmla="*/ 749773 w 1990951"/>
                <a:gd name="connsiteY10" fmla="*/ 0 h 286230"/>
                <a:gd name="connsiteX11" fmla="*/ 995476 w 1990951"/>
                <a:gd name="connsiteY11" fmla="*/ 248236 h 286230"/>
                <a:gd name="connsiteX12" fmla="*/ 1243712 w 1990951"/>
                <a:gd name="connsiteY12" fmla="*/ 0 h 286230"/>
                <a:gd name="connsiteX13" fmla="*/ 1489414 w 1990951"/>
                <a:gd name="connsiteY13" fmla="*/ 248236 h 286230"/>
                <a:gd name="connsiteX14" fmla="*/ 1735117 w 1990951"/>
                <a:gd name="connsiteY14" fmla="*/ 0 h 286230"/>
                <a:gd name="connsiteX15" fmla="*/ 1990952 w 1990951"/>
                <a:gd name="connsiteY15" fmla="*/ 258368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8368"/>
                  </a:lnTo>
                  <a:lnTo>
                    <a:pt x="255835" y="0"/>
                  </a:lnTo>
                  <a:lnTo>
                    <a:pt x="504071" y="248236"/>
                  </a:lnTo>
                  <a:lnTo>
                    <a:pt x="749773" y="0"/>
                  </a:lnTo>
                  <a:lnTo>
                    <a:pt x="995476" y="248236"/>
                  </a:lnTo>
                  <a:lnTo>
                    <a:pt x="1243712" y="0"/>
                  </a:lnTo>
                  <a:lnTo>
                    <a:pt x="1489414" y="248236"/>
                  </a:lnTo>
                  <a:lnTo>
                    <a:pt x="1735117" y="0"/>
                  </a:lnTo>
                  <a:lnTo>
                    <a:pt x="1990952" y="258368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7" name="Oval 16">
            <a:extLst>
              <a:ext uri="{FF2B5EF4-FFF2-40B4-BE49-F238E27FC236}">
                <a16:creationId xmlns:a16="http://schemas.microsoft.com/office/drawing/2014/main" id="{89D16701-DA76-4F72-BB63-E2C3FFBDFE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6260" y="4752208"/>
            <a:ext cx="365021" cy="365021"/>
          </a:xfrm>
          <a:prstGeom prst="ellipse">
            <a:avLst/>
          </a:pr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1CC28BE1-9DC6-43FE-9582-39F091098D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6260" y="4752208"/>
            <a:ext cx="365021" cy="365021"/>
          </a:xfrm>
          <a:prstGeom prst="ellipse">
            <a:avLst/>
          </a:pr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21" name="Graphic 4">
            <a:extLst>
              <a:ext uri="{FF2B5EF4-FFF2-40B4-BE49-F238E27FC236}">
                <a16:creationId xmlns:a16="http://schemas.microsoft.com/office/drawing/2014/main" id="{AF9AF3F3-CE0C-4125-BDD7-346487FA0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109667" y="5539935"/>
            <a:ext cx="975169" cy="975171"/>
            <a:chOff x="5829300" y="3162300"/>
            <a:chExt cx="532256" cy="532257"/>
          </a:xfrm>
          <a:solidFill>
            <a:schemeClr val="bg1"/>
          </a:solidFill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B31DFBFA-CF4D-4940-9086-26F83E5C6B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9208" y="3192208"/>
              <a:ext cx="112966" cy="112966"/>
            </a:xfrm>
            <a:custGeom>
              <a:avLst/>
              <a:gdLst>
                <a:gd name="connsiteX0" fmla="*/ 112967 w 112966"/>
                <a:gd name="connsiteY0" fmla="*/ 0 h 112966"/>
                <a:gd name="connsiteX1" fmla="*/ 0 w 112966"/>
                <a:gd name="connsiteY1" fmla="*/ 112967 h 112966"/>
                <a:gd name="connsiteX2" fmla="*/ 112967 w 112966"/>
                <a:gd name="connsiteY2" fmla="*/ 0 h 112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2966" h="112966">
                  <a:moveTo>
                    <a:pt x="112967" y="0"/>
                  </a:moveTo>
                  <a:lnTo>
                    <a:pt x="0" y="112967"/>
                  </a:lnTo>
                  <a:cubicBezTo>
                    <a:pt x="25356" y="64747"/>
                    <a:pt x="64747" y="25356"/>
                    <a:pt x="11296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27854033-BD20-4C77-8C5B-048F4B3BDD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1205" y="3164205"/>
              <a:ext cx="230314" cy="230314"/>
            </a:xfrm>
            <a:custGeom>
              <a:avLst/>
              <a:gdLst>
                <a:gd name="connsiteX0" fmla="*/ 230314 w 230314"/>
                <a:gd name="connsiteY0" fmla="*/ 0 h 230314"/>
                <a:gd name="connsiteX1" fmla="*/ 0 w 230314"/>
                <a:gd name="connsiteY1" fmla="*/ 230314 h 230314"/>
                <a:gd name="connsiteX2" fmla="*/ 3524 w 230314"/>
                <a:gd name="connsiteY2" fmla="*/ 209550 h 230314"/>
                <a:gd name="connsiteX3" fmla="*/ 209550 w 230314"/>
                <a:gd name="connsiteY3" fmla="*/ 3524 h 230314"/>
                <a:gd name="connsiteX4" fmla="*/ 230314 w 230314"/>
                <a:gd name="connsiteY4" fmla="*/ 0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314" h="230314">
                  <a:moveTo>
                    <a:pt x="230314" y="0"/>
                  </a:moveTo>
                  <a:lnTo>
                    <a:pt x="0" y="230314"/>
                  </a:lnTo>
                  <a:cubicBezTo>
                    <a:pt x="953" y="223361"/>
                    <a:pt x="2095" y="216408"/>
                    <a:pt x="3524" y="209550"/>
                  </a:cubicBezTo>
                  <a:lnTo>
                    <a:pt x="209550" y="3524"/>
                  </a:lnTo>
                  <a:cubicBezTo>
                    <a:pt x="216408" y="2095"/>
                    <a:pt x="223361" y="953"/>
                    <a:pt x="230314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BC93AA74-BEB3-444F-835B-7AA6ECE617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29300" y="3162300"/>
              <a:ext cx="294131" cy="294131"/>
            </a:xfrm>
            <a:custGeom>
              <a:avLst/>
              <a:gdLst>
                <a:gd name="connsiteX0" fmla="*/ 294132 w 294131"/>
                <a:gd name="connsiteY0" fmla="*/ 1238 h 294131"/>
                <a:gd name="connsiteX1" fmla="*/ 1238 w 294131"/>
                <a:gd name="connsiteY1" fmla="*/ 294132 h 294131"/>
                <a:gd name="connsiteX2" fmla="*/ 0 w 294131"/>
                <a:gd name="connsiteY2" fmla="*/ 278225 h 294131"/>
                <a:gd name="connsiteX3" fmla="*/ 278225 w 294131"/>
                <a:gd name="connsiteY3" fmla="*/ 0 h 294131"/>
                <a:gd name="connsiteX4" fmla="*/ 294132 w 294131"/>
                <a:gd name="connsiteY4" fmla="*/ 1238 h 294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4131" h="294131">
                  <a:moveTo>
                    <a:pt x="294132" y="1238"/>
                  </a:moveTo>
                  <a:lnTo>
                    <a:pt x="1238" y="294132"/>
                  </a:lnTo>
                  <a:cubicBezTo>
                    <a:pt x="667" y="288893"/>
                    <a:pt x="0" y="283559"/>
                    <a:pt x="0" y="278225"/>
                  </a:cubicBezTo>
                  <a:lnTo>
                    <a:pt x="278225" y="0"/>
                  </a:lnTo>
                  <a:cubicBezTo>
                    <a:pt x="283559" y="0"/>
                    <a:pt x="288893" y="667"/>
                    <a:pt x="294132" y="12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F00DF1C9-6952-4704-B8B3-95406E18E4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7205" y="3170110"/>
              <a:ext cx="337184" cy="337280"/>
            </a:xfrm>
            <a:custGeom>
              <a:avLst/>
              <a:gdLst>
                <a:gd name="connsiteX0" fmla="*/ 337185 w 337184"/>
                <a:gd name="connsiteY0" fmla="*/ 3905 h 337280"/>
                <a:gd name="connsiteX1" fmla="*/ 3810 w 337184"/>
                <a:gd name="connsiteY1" fmla="*/ 337280 h 337280"/>
                <a:gd name="connsiteX2" fmla="*/ 0 w 337184"/>
                <a:gd name="connsiteY2" fmla="*/ 323850 h 337280"/>
                <a:gd name="connsiteX3" fmla="*/ 323850 w 337184"/>
                <a:gd name="connsiteY3" fmla="*/ 0 h 337280"/>
                <a:gd name="connsiteX4" fmla="*/ 337185 w 337184"/>
                <a:gd name="connsiteY4" fmla="*/ 3905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184" h="337280">
                  <a:moveTo>
                    <a:pt x="337185" y="3905"/>
                  </a:moveTo>
                  <a:lnTo>
                    <a:pt x="3810" y="337280"/>
                  </a:lnTo>
                  <a:cubicBezTo>
                    <a:pt x="2381" y="332899"/>
                    <a:pt x="1143" y="328422"/>
                    <a:pt x="0" y="323850"/>
                  </a:cubicBezTo>
                  <a:lnTo>
                    <a:pt x="323850" y="0"/>
                  </a:lnTo>
                  <a:cubicBezTo>
                    <a:pt x="328327" y="1715"/>
                    <a:pt x="332804" y="2477"/>
                    <a:pt x="337185" y="3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B34783FD-297C-40D2-964B-DBAE4DE283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3207" y="3186207"/>
              <a:ext cx="364617" cy="364617"/>
            </a:xfrm>
            <a:custGeom>
              <a:avLst/>
              <a:gdLst>
                <a:gd name="connsiteX0" fmla="*/ 364617 w 364617"/>
                <a:gd name="connsiteY0" fmla="*/ 5620 h 364617"/>
                <a:gd name="connsiteX1" fmla="*/ 5620 w 364617"/>
                <a:gd name="connsiteY1" fmla="*/ 364617 h 364617"/>
                <a:gd name="connsiteX2" fmla="*/ 0 w 364617"/>
                <a:gd name="connsiteY2" fmla="*/ 353187 h 364617"/>
                <a:gd name="connsiteX3" fmla="*/ 353187 w 364617"/>
                <a:gd name="connsiteY3" fmla="*/ 0 h 364617"/>
                <a:gd name="connsiteX4" fmla="*/ 364617 w 364617"/>
                <a:gd name="connsiteY4" fmla="*/ 5620 h 364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4617" h="364617">
                  <a:moveTo>
                    <a:pt x="364617" y="5620"/>
                  </a:moveTo>
                  <a:lnTo>
                    <a:pt x="5620" y="364617"/>
                  </a:lnTo>
                  <a:cubicBezTo>
                    <a:pt x="3620" y="360902"/>
                    <a:pt x="1715" y="357092"/>
                    <a:pt x="0" y="353187"/>
                  </a:cubicBezTo>
                  <a:lnTo>
                    <a:pt x="353187" y="0"/>
                  </a:lnTo>
                  <a:cubicBezTo>
                    <a:pt x="357092" y="1715"/>
                    <a:pt x="360902" y="3715"/>
                    <a:pt x="364617" y="56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DE621623-0357-4FD5-A1AC-4005010259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75305" y="3208305"/>
              <a:ext cx="380238" cy="380238"/>
            </a:xfrm>
            <a:custGeom>
              <a:avLst/>
              <a:gdLst>
                <a:gd name="connsiteX0" fmla="*/ 380238 w 380238"/>
                <a:gd name="connsiteY0" fmla="*/ 7239 h 380238"/>
                <a:gd name="connsiteX1" fmla="*/ 7239 w 380238"/>
                <a:gd name="connsiteY1" fmla="*/ 380238 h 380238"/>
                <a:gd name="connsiteX2" fmla="*/ 0 w 380238"/>
                <a:gd name="connsiteY2" fmla="*/ 370713 h 380238"/>
                <a:gd name="connsiteX3" fmla="*/ 370237 w 380238"/>
                <a:gd name="connsiteY3" fmla="*/ 0 h 380238"/>
                <a:gd name="connsiteX4" fmla="*/ 380238 w 380238"/>
                <a:gd name="connsiteY4" fmla="*/ 7239 h 380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0238" h="380238">
                  <a:moveTo>
                    <a:pt x="380238" y="7239"/>
                  </a:moveTo>
                  <a:lnTo>
                    <a:pt x="7239" y="380238"/>
                  </a:lnTo>
                  <a:cubicBezTo>
                    <a:pt x="4763" y="377000"/>
                    <a:pt x="2381" y="373571"/>
                    <a:pt x="0" y="370713"/>
                  </a:cubicBezTo>
                  <a:lnTo>
                    <a:pt x="370237" y="0"/>
                  </a:lnTo>
                  <a:cubicBezTo>
                    <a:pt x="373571" y="2381"/>
                    <a:pt x="377000" y="4763"/>
                    <a:pt x="380238" y="723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024F346E-10A0-458F-A9CA-8C0079472F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02832" y="3235832"/>
              <a:ext cx="385191" cy="385191"/>
            </a:xfrm>
            <a:custGeom>
              <a:avLst/>
              <a:gdLst>
                <a:gd name="connsiteX0" fmla="*/ 380905 w 385191"/>
                <a:gd name="connsiteY0" fmla="*/ 4286 h 385191"/>
                <a:gd name="connsiteX1" fmla="*/ 385191 w 385191"/>
                <a:gd name="connsiteY1" fmla="*/ 8573 h 385191"/>
                <a:gd name="connsiteX2" fmla="*/ 8573 w 385191"/>
                <a:gd name="connsiteY2" fmla="*/ 385191 h 385191"/>
                <a:gd name="connsiteX3" fmla="*/ 4286 w 385191"/>
                <a:gd name="connsiteY3" fmla="*/ 380905 h 385191"/>
                <a:gd name="connsiteX4" fmla="*/ 0 w 385191"/>
                <a:gd name="connsiteY4" fmla="*/ 376523 h 385191"/>
                <a:gd name="connsiteX5" fmla="*/ 376523 w 385191"/>
                <a:gd name="connsiteY5" fmla="*/ 0 h 385191"/>
                <a:gd name="connsiteX6" fmla="*/ 380905 w 385191"/>
                <a:gd name="connsiteY6" fmla="*/ 4286 h 385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5191" h="385191">
                  <a:moveTo>
                    <a:pt x="380905" y="4286"/>
                  </a:moveTo>
                  <a:lnTo>
                    <a:pt x="385191" y="8573"/>
                  </a:lnTo>
                  <a:lnTo>
                    <a:pt x="8573" y="385191"/>
                  </a:lnTo>
                  <a:lnTo>
                    <a:pt x="4286" y="380905"/>
                  </a:lnTo>
                  <a:cubicBezTo>
                    <a:pt x="2762" y="379476"/>
                    <a:pt x="1334" y="377952"/>
                    <a:pt x="0" y="376523"/>
                  </a:cubicBezTo>
                  <a:lnTo>
                    <a:pt x="376523" y="0"/>
                  </a:lnTo>
                  <a:cubicBezTo>
                    <a:pt x="377952" y="1334"/>
                    <a:pt x="379476" y="2667"/>
                    <a:pt x="380905" y="428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7937A2F7-01A9-47F3-BED6-B61D998408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35789" y="3268313"/>
              <a:ext cx="379761" cy="380237"/>
            </a:xfrm>
            <a:custGeom>
              <a:avLst/>
              <a:gdLst>
                <a:gd name="connsiteX0" fmla="*/ 372428 w 379761"/>
                <a:gd name="connsiteY0" fmla="*/ 0 h 380237"/>
                <a:gd name="connsiteX1" fmla="*/ 379762 w 379761"/>
                <a:gd name="connsiteY1" fmla="*/ 9525 h 380237"/>
                <a:gd name="connsiteX2" fmla="*/ 9525 w 379761"/>
                <a:gd name="connsiteY2" fmla="*/ 380238 h 380237"/>
                <a:gd name="connsiteX3" fmla="*/ 0 w 379761"/>
                <a:gd name="connsiteY3" fmla="*/ 372904 h 38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9761" h="380237">
                  <a:moveTo>
                    <a:pt x="372428" y="0"/>
                  </a:moveTo>
                  <a:cubicBezTo>
                    <a:pt x="374999" y="3239"/>
                    <a:pt x="377381" y="6572"/>
                    <a:pt x="379762" y="9525"/>
                  </a:cubicBezTo>
                  <a:lnTo>
                    <a:pt x="9525" y="380238"/>
                  </a:lnTo>
                  <a:cubicBezTo>
                    <a:pt x="6096" y="377857"/>
                    <a:pt x="2762" y="375476"/>
                    <a:pt x="0" y="37290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5B44DAF8-5073-441A-82E1-180385D35F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2841" y="3305841"/>
              <a:ext cx="364807" cy="364807"/>
            </a:xfrm>
            <a:custGeom>
              <a:avLst/>
              <a:gdLst>
                <a:gd name="connsiteX0" fmla="*/ 359188 w 364807"/>
                <a:gd name="connsiteY0" fmla="*/ 0 h 364807"/>
                <a:gd name="connsiteX1" fmla="*/ 364808 w 364807"/>
                <a:gd name="connsiteY1" fmla="*/ 11621 h 364807"/>
                <a:gd name="connsiteX2" fmla="*/ 11621 w 364807"/>
                <a:gd name="connsiteY2" fmla="*/ 364808 h 364807"/>
                <a:gd name="connsiteX3" fmla="*/ 0 w 364807"/>
                <a:gd name="connsiteY3" fmla="*/ 359188 h 364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4807" h="364807">
                  <a:moveTo>
                    <a:pt x="359188" y="0"/>
                  </a:moveTo>
                  <a:cubicBezTo>
                    <a:pt x="361188" y="3905"/>
                    <a:pt x="362998" y="7715"/>
                    <a:pt x="364808" y="11621"/>
                  </a:cubicBezTo>
                  <a:lnTo>
                    <a:pt x="11621" y="364808"/>
                  </a:lnTo>
                  <a:cubicBezTo>
                    <a:pt x="7715" y="362998"/>
                    <a:pt x="3905" y="361188"/>
                    <a:pt x="0" y="3591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52B0413D-0E36-4A90-8E6A-9EDC676A60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16370" y="3349466"/>
              <a:ext cx="337280" cy="337280"/>
            </a:xfrm>
            <a:custGeom>
              <a:avLst/>
              <a:gdLst>
                <a:gd name="connsiteX0" fmla="*/ 333470 w 337280"/>
                <a:gd name="connsiteY0" fmla="*/ 0 h 337280"/>
                <a:gd name="connsiteX1" fmla="*/ 337280 w 337280"/>
                <a:gd name="connsiteY1" fmla="*/ 13430 h 337280"/>
                <a:gd name="connsiteX2" fmla="*/ 13430 w 337280"/>
                <a:gd name="connsiteY2" fmla="*/ 337280 h 337280"/>
                <a:gd name="connsiteX3" fmla="*/ 0 w 337280"/>
                <a:gd name="connsiteY3" fmla="*/ 333470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7280" h="337280">
                  <a:moveTo>
                    <a:pt x="333470" y="0"/>
                  </a:moveTo>
                  <a:cubicBezTo>
                    <a:pt x="334899" y="4382"/>
                    <a:pt x="336137" y="8858"/>
                    <a:pt x="337280" y="13430"/>
                  </a:cubicBezTo>
                  <a:lnTo>
                    <a:pt x="13430" y="337280"/>
                  </a:lnTo>
                  <a:cubicBezTo>
                    <a:pt x="8858" y="336137"/>
                    <a:pt x="4382" y="334899"/>
                    <a:pt x="0" y="33347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86059ECF-0D50-48AD-B67A-645EC29D33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67329" y="3400425"/>
              <a:ext cx="294227" cy="294132"/>
            </a:xfrm>
            <a:custGeom>
              <a:avLst/>
              <a:gdLst>
                <a:gd name="connsiteX0" fmla="*/ 292989 w 294227"/>
                <a:gd name="connsiteY0" fmla="*/ 0 h 294132"/>
                <a:gd name="connsiteX1" fmla="*/ 294227 w 294227"/>
                <a:gd name="connsiteY1" fmla="*/ 15907 h 294132"/>
                <a:gd name="connsiteX2" fmla="*/ 15907 w 294227"/>
                <a:gd name="connsiteY2" fmla="*/ 294132 h 294132"/>
                <a:gd name="connsiteX3" fmla="*/ 0 w 294227"/>
                <a:gd name="connsiteY3" fmla="*/ 292894 h 294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4227" h="294132">
                  <a:moveTo>
                    <a:pt x="292989" y="0"/>
                  </a:moveTo>
                  <a:cubicBezTo>
                    <a:pt x="293561" y="5334"/>
                    <a:pt x="293942" y="10668"/>
                    <a:pt x="294227" y="15907"/>
                  </a:cubicBezTo>
                  <a:lnTo>
                    <a:pt x="15907" y="294132"/>
                  </a:lnTo>
                  <a:cubicBezTo>
                    <a:pt x="10668" y="294132"/>
                    <a:pt x="5334" y="293465"/>
                    <a:pt x="0" y="2928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B394906F-6BF2-447E-9886-F12708E128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29337" y="3462337"/>
              <a:ext cx="230314" cy="230314"/>
            </a:xfrm>
            <a:custGeom>
              <a:avLst/>
              <a:gdLst>
                <a:gd name="connsiteX0" fmla="*/ 230315 w 230314"/>
                <a:gd name="connsiteY0" fmla="*/ 0 h 230314"/>
                <a:gd name="connsiteX1" fmla="*/ 226886 w 230314"/>
                <a:gd name="connsiteY1" fmla="*/ 20574 h 230314"/>
                <a:gd name="connsiteX2" fmla="*/ 20669 w 230314"/>
                <a:gd name="connsiteY2" fmla="*/ 226790 h 230314"/>
                <a:gd name="connsiteX3" fmla="*/ 0 w 230314"/>
                <a:gd name="connsiteY3" fmla="*/ 230315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0314" h="230314">
                  <a:moveTo>
                    <a:pt x="230315" y="0"/>
                  </a:moveTo>
                  <a:cubicBezTo>
                    <a:pt x="229457" y="6953"/>
                    <a:pt x="228314" y="13716"/>
                    <a:pt x="226886" y="20574"/>
                  </a:cubicBezTo>
                  <a:lnTo>
                    <a:pt x="20669" y="226790"/>
                  </a:lnTo>
                  <a:cubicBezTo>
                    <a:pt x="13811" y="228314"/>
                    <a:pt x="6953" y="229457"/>
                    <a:pt x="0" y="2303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A45EB96B-215A-4EBF-A594-2B08222339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18682" y="3551682"/>
              <a:ext cx="112871" cy="112871"/>
            </a:xfrm>
            <a:custGeom>
              <a:avLst/>
              <a:gdLst>
                <a:gd name="connsiteX0" fmla="*/ 112871 w 112871"/>
                <a:gd name="connsiteY0" fmla="*/ 0 h 112871"/>
                <a:gd name="connsiteX1" fmla="*/ 0 w 112871"/>
                <a:gd name="connsiteY1" fmla="*/ 112871 h 112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2871" h="112871">
                  <a:moveTo>
                    <a:pt x="112871" y="0"/>
                  </a:moveTo>
                  <a:cubicBezTo>
                    <a:pt x="87618" y="48239"/>
                    <a:pt x="48239" y="87618"/>
                    <a:pt x="0" y="11287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aphicFrame>
        <p:nvGraphicFramePr>
          <p:cNvPr id="37" name="Content Placeholder 2">
            <a:extLst>
              <a:ext uri="{FF2B5EF4-FFF2-40B4-BE49-F238E27FC236}">
                <a16:creationId xmlns:a16="http://schemas.microsoft.com/office/drawing/2014/main" id="{51EA010D-726B-9551-A5AA-E8885EC6853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74026908"/>
              </p:ext>
            </p:extLst>
          </p:nvPr>
        </p:nvGraphicFramePr>
        <p:xfrm>
          <a:off x="5484139" y="477540"/>
          <a:ext cx="6301601" cy="58788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103322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08D716-CF3B-F8EB-04C0-7062D408E7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53400" y="1128094"/>
            <a:ext cx="3434180" cy="1415270"/>
          </a:xfrm>
        </p:spPr>
        <p:txBody>
          <a:bodyPr anchor="t">
            <a:normAutofit/>
          </a:bodyPr>
          <a:lstStyle/>
          <a:p>
            <a:r>
              <a:rPr lang="en-US" sz="3200"/>
              <a:t>Process</a:t>
            </a:r>
          </a:p>
        </p:txBody>
      </p:sp>
      <p:pic>
        <p:nvPicPr>
          <p:cNvPr id="16" name="Picture 15" descr="Food on a table">
            <a:extLst>
              <a:ext uri="{FF2B5EF4-FFF2-40B4-BE49-F238E27FC236}">
                <a16:creationId xmlns:a16="http://schemas.microsoft.com/office/drawing/2014/main" id="{F42438B4-AA4C-7D34-5E61-0A497ADA757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186" r="18107" b="-1"/>
          <a:stretch/>
        </p:blipFill>
        <p:spPr>
          <a:xfrm>
            <a:off x="-9886" y="10"/>
            <a:ext cx="7572605" cy="6857990"/>
          </a:xfrm>
          <a:prstGeom prst="rect">
            <a:avLst/>
          </a:prstGeom>
        </p:spPr>
      </p:pic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249EDD1B-F94D-B4E6-ACAA-566B9A26FD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199390" y="871146"/>
            <a:ext cx="736939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C66573A0-10F6-B768-0355-671168CC45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53400" y="2543364"/>
            <a:ext cx="3434180" cy="359901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000" dirty="0"/>
              <a:t>1. Signed up online</a:t>
            </a:r>
          </a:p>
          <a:p>
            <a:pPr marL="0" indent="0">
              <a:buNone/>
            </a:pPr>
            <a:r>
              <a:rPr lang="en-US" sz="2000" dirty="0"/>
              <a:t>2. Asked friends if they wanted to join</a:t>
            </a:r>
          </a:p>
          <a:p>
            <a:pPr marL="0" indent="0">
              <a:buNone/>
            </a:pPr>
            <a:r>
              <a:rPr lang="en-US" sz="2000" dirty="0"/>
              <a:t>3. Volunteer for 1 ½ hour every Friday</a:t>
            </a:r>
          </a:p>
          <a:p>
            <a:pPr marL="0" indent="0">
              <a:buNone/>
            </a:pPr>
            <a:r>
              <a:rPr lang="en-US" sz="2000" dirty="0"/>
              <a:t>4. Filled boxes and grocery bags with food</a:t>
            </a:r>
          </a:p>
          <a:p>
            <a:pPr marL="0" indent="0">
              <a:buNone/>
            </a:pPr>
            <a:r>
              <a:rPr lang="en-US" sz="2000" dirty="0"/>
              <a:t>5. Clean up and break down boxes</a:t>
            </a:r>
          </a:p>
          <a:p>
            <a:pPr marL="0" indent="0">
              <a:buNone/>
            </a:pPr>
            <a:r>
              <a:rPr lang="en-US" sz="2000" dirty="0"/>
              <a:t>6. Interview the Food Bank Organizer</a:t>
            </a:r>
          </a:p>
          <a:p>
            <a:pPr marL="0" indent="0">
              <a:buNone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5469563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Rectangle 270">
            <a:extLst>
              <a:ext uri="{FF2B5EF4-FFF2-40B4-BE49-F238E27FC236}">
                <a16:creationId xmlns:a16="http://schemas.microsoft.com/office/drawing/2014/main" id="{5A0118C5-4F8D-4CF4-BADD-53FEACC6C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3" name="Freeform: Shape 272">
            <a:extLst>
              <a:ext uri="{FF2B5EF4-FFF2-40B4-BE49-F238E27FC236}">
                <a16:creationId xmlns:a16="http://schemas.microsoft.com/office/drawing/2014/main" id="{F98F79A4-A6C7-4101-B1E9-27E05CB7CF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2"/>
            <a:ext cx="2232251" cy="2361890"/>
          </a:xfrm>
          <a:custGeom>
            <a:avLst/>
            <a:gdLst>
              <a:gd name="connsiteX0" fmla="*/ 2292284 w 3871489"/>
              <a:gd name="connsiteY0" fmla="*/ 0 h 4096327"/>
              <a:gd name="connsiteX1" fmla="*/ 3500914 w 3871489"/>
              <a:gd name="connsiteY1" fmla="*/ 0 h 4096327"/>
              <a:gd name="connsiteX2" fmla="*/ 3542229 w 3871489"/>
              <a:gd name="connsiteY2" fmla="*/ 68006 h 4096327"/>
              <a:gd name="connsiteX3" fmla="*/ 3871489 w 3871489"/>
              <a:gd name="connsiteY3" fmla="*/ 1368323 h 4096327"/>
              <a:gd name="connsiteX4" fmla="*/ 1143485 w 3871489"/>
              <a:gd name="connsiteY4" fmla="*/ 4096327 h 4096327"/>
              <a:gd name="connsiteX5" fmla="*/ 81633 w 3871489"/>
              <a:gd name="connsiteY5" fmla="*/ 3881944 h 4096327"/>
              <a:gd name="connsiteX6" fmla="*/ 0 w 3871489"/>
              <a:gd name="connsiteY6" fmla="*/ 3842618 h 4096327"/>
              <a:gd name="connsiteX7" fmla="*/ 0 w 3871489"/>
              <a:gd name="connsiteY7" fmla="*/ 2741475 h 4096327"/>
              <a:gd name="connsiteX8" fmla="*/ 6615 w 3871489"/>
              <a:gd name="connsiteY8" fmla="*/ 2747487 h 4096327"/>
              <a:gd name="connsiteX9" fmla="*/ 1143485 w 3871489"/>
              <a:gd name="connsiteY9" fmla="*/ 3155655 h 4096327"/>
              <a:gd name="connsiteX10" fmla="*/ 2930817 w 3871489"/>
              <a:gd name="connsiteY10" fmla="*/ 1368323 h 4096327"/>
              <a:gd name="connsiteX11" fmla="*/ 2407287 w 3871489"/>
              <a:gd name="connsiteY11" fmla="*/ 104524 h 4096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871489" h="4096327">
                <a:moveTo>
                  <a:pt x="2292284" y="0"/>
                </a:moveTo>
                <a:lnTo>
                  <a:pt x="3500914" y="0"/>
                </a:lnTo>
                <a:lnTo>
                  <a:pt x="3542229" y="68006"/>
                </a:lnTo>
                <a:cubicBezTo>
                  <a:pt x="3752213" y="454545"/>
                  <a:pt x="3871489" y="897507"/>
                  <a:pt x="3871489" y="1368323"/>
                </a:cubicBezTo>
                <a:cubicBezTo>
                  <a:pt x="3871489" y="2874936"/>
                  <a:pt x="2650098" y="4096327"/>
                  <a:pt x="1143485" y="4096327"/>
                </a:cubicBezTo>
                <a:cubicBezTo>
                  <a:pt x="766832" y="4096327"/>
                  <a:pt x="408006" y="4019990"/>
                  <a:pt x="81633" y="3881944"/>
                </a:cubicBezTo>
                <a:lnTo>
                  <a:pt x="0" y="3842618"/>
                </a:lnTo>
                <a:lnTo>
                  <a:pt x="0" y="2741475"/>
                </a:lnTo>
                <a:lnTo>
                  <a:pt x="6615" y="2747487"/>
                </a:lnTo>
                <a:cubicBezTo>
                  <a:pt x="315579" y="3002472"/>
                  <a:pt x="711663" y="3155655"/>
                  <a:pt x="1143485" y="3155655"/>
                </a:cubicBezTo>
                <a:cubicBezTo>
                  <a:pt x="2130515" y="3155655"/>
                  <a:pt x="2930817" y="2355353"/>
                  <a:pt x="2930817" y="1368323"/>
                </a:cubicBezTo>
                <a:cubicBezTo>
                  <a:pt x="2930817" y="874812"/>
                  <a:pt x="2730741" y="427979"/>
                  <a:pt x="2407287" y="104524"/>
                </a:cubicBezTo>
                <a:close/>
              </a:path>
            </a:pathLst>
          </a:cu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F05141A-DD08-A27E-8971-19FCEB8A42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2252" y="633046"/>
            <a:ext cx="4463623" cy="1314996"/>
          </a:xfrm>
        </p:spPr>
        <p:txBody>
          <a:bodyPr anchor="b">
            <a:normAutofit/>
          </a:bodyPr>
          <a:lstStyle/>
          <a:p>
            <a:r>
              <a:rPr lang="en-US">
                <a:solidFill>
                  <a:schemeClr val="bg1"/>
                </a:solidFill>
              </a:rPr>
              <a:t>Completed Project</a:t>
            </a:r>
          </a:p>
        </p:txBody>
      </p:sp>
      <p:sp>
        <p:nvSpPr>
          <p:cNvPr id="275" name="Freeform: Shape 274">
            <a:extLst>
              <a:ext uri="{FF2B5EF4-FFF2-40B4-BE49-F238E27FC236}">
                <a16:creationId xmlns:a16="http://schemas.microsoft.com/office/drawing/2014/main" id="{79AFCB35-9C04-4524-A0B1-57FF6865D0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92656"/>
            <a:ext cx="1861854" cy="277779"/>
          </a:xfrm>
          <a:custGeom>
            <a:avLst/>
            <a:gdLst>
              <a:gd name="connsiteX0" fmla="*/ 180458 w 1861854"/>
              <a:gd name="connsiteY0" fmla="*/ 0 h 277779"/>
              <a:gd name="connsiteX1" fmla="*/ 419222 w 1861854"/>
              <a:gd name="connsiteY1" fmla="*/ 238761 h 277779"/>
              <a:gd name="connsiteX2" fmla="*/ 657984 w 1861854"/>
              <a:gd name="connsiteY2" fmla="*/ 0 h 277779"/>
              <a:gd name="connsiteX3" fmla="*/ 896745 w 1861854"/>
              <a:gd name="connsiteY3" fmla="*/ 238761 h 277779"/>
              <a:gd name="connsiteX4" fmla="*/ 1135754 w 1861854"/>
              <a:gd name="connsiteY4" fmla="*/ 0 h 277779"/>
              <a:gd name="connsiteX5" fmla="*/ 1374516 w 1861854"/>
              <a:gd name="connsiteY5" fmla="*/ 238761 h 277779"/>
              <a:gd name="connsiteX6" fmla="*/ 1613277 w 1861854"/>
              <a:gd name="connsiteY6" fmla="*/ 0 h 277779"/>
              <a:gd name="connsiteX7" fmla="*/ 1861854 w 1861854"/>
              <a:gd name="connsiteY7" fmla="*/ 248577 h 277779"/>
              <a:gd name="connsiteX8" fmla="*/ 1842470 w 1861854"/>
              <a:gd name="connsiteY8" fmla="*/ 267963 h 277779"/>
              <a:gd name="connsiteX9" fmla="*/ 1613277 w 1861854"/>
              <a:gd name="connsiteY9" fmla="*/ 39017 h 277779"/>
              <a:gd name="connsiteX10" fmla="*/ 1374516 w 1861854"/>
              <a:gd name="connsiteY10" fmla="*/ 277779 h 277779"/>
              <a:gd name="connsiteX11" fmla="*/ 1135754 w 1861854"/>
              <a:gd name="connsiteY11" fmla="*/ 39017 h 277779"/>
              <a:gd name="connsiteX12" fmla="*/ 896745 w 1861854"/>
              <a:gd name="connsiteY12" fmla="*/ 277779 h 277779"/>
              <a:gd name="connsiteX13" fmla="*/ 657984 w 1861854"/>
              <a:gd name="connsiteY13" fmla="*/ 39017 h 277779"/>
              <a:gd name="connsiteX14" fmla="*/ 419222 w 1861854"/>
              <a:gd name="connsiteY14" fmla="*/ 277779 h 277779"/>
              <a:gd name="connsiteX15" fmla="*/ 180458 w 1861854"/>
              <a:gd name="connsiteY15" fmla="*/ 39017 h 277779"/>
              <a:gd name="connsiteX16" fmla="*/ 0 w 1861854"/>
              <a:gd name="connsiteY16" fmla="*/ 219283 h 277779"/>
              <a:gd name="connsiteX17" fmla="*/ 0 w 1861854"/>
              <a:gd name="connsiteY17" fmla="*/ 180458 h 277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861854" h="277779">
                <a:moveTo>
                  <a:pt x="180458" y="0"/>
                </a:moveTo>
                <a:lnTo>
                  <a:pt x="419222" y="238761"/>
                </a:lnTo>
                <a:lnTo>
                  <a:pt x="657984" y="0"/>
                </a:lnTo>
                <a:lnTo>
                  <a:pt x="896745" y="238761"/>
                </a:lnTo>
                <a:lnTo>
                  <a:pt x="1135754" y="0"/>
                </a:lnTo>
                <a:lnTo>
                  <a:pt x="1374516" y="238761"/>
                </a:lnTo>
                <a:lnTo>
                  <a:pt x="1613277" y="0"/>
                </a:lnTo>
                <a:lnTo>
                  <a:pt x="1861854" y="248577"/>
                </a:lnTo>
                <a:lnTo>
                  <a:pt x="1842470" y="267963"/>
                </a:lnTo>
                <a:lnTo>
                  <a:pt x="1613277" y="39017"/>
                </a:lnTo>
                <a:lnTo>
                  <a:pt x="1374516" y="277779"/>
                </a:lnTo>
                <a:lnTo>
                  <a:pt x="1135754" y="39017"/>
                </a:lnTo>
                <a:lnTo>
                  <a:pt x="896745" y="277779"/>
                </a:lnTo>
                <a:lnTo>
                  <a:pt x="657984" y="39017"/>
                </a:lnTo>
                <a:lnTo>
                  <a:pt x="419222" y="277779"/>
                </a:lnTo>
                <a:lnTo>
                  <a:pt x="180458" y="39017"/>
                </a:lnTo>
                <a:lnTo>
                  <a:pt x="0" y="219283"/>
                </a:lnTo>
                <a:lnTo>
                  <a:pt x="0" y="180458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77" name="Freeform: Shape 276">
            <a:extLst>
              <a:ext uri="{FF2B5EF4-FFF2-40B4-BE49-F238E27FC236}">
                <a16:creationId xmlns:a16="http://schemas.microsoft.com/office/drawing/2014/main" id="{D11AD2AD-0BA0-4DD3-8EEA-84686A0E71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32391"/>
            <a:ext cx="1861854" cy="277779"/>
          </a:xfrm>
          <a:custGeom>
            <a:avLst/>
            <a:gdLst>
              <a:gd name="connsiteX0" fmla="*/ 180458 w 1861854"/>
              <a:gd name="connsiteY0" fmla="*/ 0 h 277779"/>
              <a:gd name="connsiteX1" fmla="*/ 419222 w 1861854"/>
              <a:gd name="connsiteY1" fmla="*/ 238761 h 277779"/>
              <a:gd name="connsiteX2" fmla="*/ 657984 w 1861854"/>
              <a:gd name="connsiteY2" fmla="*/ 0 h 277779"/>
              <a:gd name="connsiteX3" fmla="*/ 896745 w 1861854"/>
              <a:gd name="connsiteY3" fmla="*/ 238761 h 277779"/>
              <a:gd name="connsiteX4" fmla="*/ 1135754 w 1861854"/>
              <a:gd name="connsiteY4" fmla="*/ 0 h 277779"/>
              <a:gd name="connsiteX5" fmla="*/ 1374516 w 1861854"/>
              <a:gd name="connsiteY5" fmla="*/ 238761 h 277779"/>
              <a:gd name="connsiteX6" fmla="*/ 1613277 w 1861854"/>
              <a:gd name="connsiteY6" fmla="*/ 0 h 277779"/>
              <a:gd name="connsiteX7" fmla="*/ 1861854 w 1861854"/>
              <a:gd name="connsiteY7" fmla="*/ 248577 h 277779"/>
              <a:gd name="connsiteX8" fmla="*/ 1842470 w 1861854"/>
              <a:gd name="connsiteY8" fmla="*/ 268208 h 277779"/>
              <a:gd name="connsiteX9" fmla="*/ 1613277 w 1861854"/>
              <a:gd name="connsiteY9" fmla="*/ 39017 h 277779"/>
              <a:gd name="connsiteX10" fmla="*/ 1374516 w 1861854"/>
              <a:gd name="connsiteY10" fmla="*/ 277779 h 277779"/>
              <a:gd name="connsiteX11" fmla="*/ 1135754 w 1861854"/>
              <a:gd name="connsiteY11" fmla="*/ 39017 h 277779"/>
              <a:gd name="connsiteX12" fmla="*/ 896745 w 1861854"/>
              <a:gd name="connsiteY12" fmla="*/ 277779 h 277779"/>
              <a:gd name="connsiteX13" fmla="*/ 657984 w 1861854"/>
              <a:gd name="connsiteY13" fmla="*/ 39017 h 277779"/>
              <a:gd name="connsiteX14" fmla="*/ 419222 w 1861854"/>
              <a:gd name="connsiteY14" fmla="*/ 277779 h 277779"/>
              <a:gd name="connsiteX15" fmla="*/ 180458 w 1861854"/>
              <a:gd name="connsiteY15" fmla="*/ 39017 h 277779"/>
              <a:gd name="connsiteX16" fmla="*/ 0 w 1861854"/>
              <a:gd name="connsiteY16" fmla="*/ 219475 h 277779"/>
              <a:gd name="connsiteX17" fmla="*/ 0 w 1861854"/>
              <a:gd name="connsiteY17" fmla="*/ 180458 h 277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861854" h="277779">
                <a:moveTo>
                  <a:pt x="180458" y="0"/>
                </a:moveTo>
                <a:lnTo>
                  <a:pt x="419222" y="238761"/>
                </a:lnTo>
                <a:lnTo>
                  <a:pt x="657984" y="0"/>
                </a:lnTo>
                <a:lnTo>
                  <a:pt x="896745" y="238761"/>
                </a:lnTo>
                <a:lnTo>
                  <a:pt x="1135754" y="0"/>
                </a:lnTo>
                <a:lnTo>
                  <a:pt x="1374516" y="238761"/>
                </a:lnTo>
                <a:lnTo>
                  <a:pt x="1613277" y="0"/>
                </a:lnTo>
                <a:lnTo>
                  <a:pt x="1861854" y="248577"/>
                </a:lnTo>
                <a:lnTo>
                  <a:pt x="1842470" y="268208"/>
                </a:lnTo>
                <a:lnTo>
                  <a:pt x="1613277" y="39017"/>
                </a:lnTo>
                <a:lnTo>
                  <a:pt x="1374516" y="277779"/>
                </a:lnTo>
                <a:lnTo>
                  <a:pt x="1135754" y="39017"/>
                </a:lnTo>
                <a:lnTo>
                  <a:pt x="896745" y="277779"/>
                </a:lnTo>
                <a:lnTo>
                  <a:pt x="657984" y="39017"/>
                </a:lnTo>
                <a:lnTo>
                  <a:pt x="419222" y="277779"/>
                </a:lnTo>
                <a:lnTo>
                  <a:pt x="180458" y="39017"/>
                </a:lnTo>
                <a:lnTo>
                  <a:pt x="0" y="219475"/>
                </a:lnTo>
                <a:lnTo>
                  <a:pt x="0" y="180458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79" name="Freeform: Shape 278">
            <a:extLst>
              <a:ext uri="{FF2B5EF4-FFF2-40B4-BE49-F238E27FC236}">
                <a16:creationId xmlns:a16="http://schemas.microsoft.com/office/drawing/2014/main" id="{83C8019B-3985-409B-9B87-494B974EE9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2"/>
            <a:ext cx="2232251" cy="2361890"/>
          </a:xfrm>
          <a:custGeom>
            <a:avLst/>
            <a:gdLst>
              <a:gd name="connsiteX0" fmla="*/ 2292284 w 3871489"/>
              <a:gd name="connsiteY0" fmla="*/ 0 h 4096327"/>
              <a:gd name="connsiteX1" fmla="*/ 3500914 w 3871489"/>
              <a:gd name="connsiteY1" fmla="*/ 0 h 4096327"/>
              <a:gd name="connsiteX2" fmla="*/ 3542229 w 3871489"/>
              <a:gd name="connsiteY2" fmla="*/ 68006 h 4096327"/>
              <a:gd name="connsiteX3" fmla="*/ 3871489 w 3871489"/>
              <a:gd name="connsiteY3" fmla="*/ 1368323 h 4096327"/>
              <a:gd name="connsiteX4" fmla="*/ 1143485 w 3871489"/>
              <a:gd name="connsiteY4" fmla="*/ 4096327 h 4096327"/>
              <a:gd name="connsiteX5" fmla="*/ 81633 w 3871489"/>
              <a:gd name="connsiteY5" fmla="*/ 3881944 h 4096327"/>
              <a:gd name="connsiteX6" fmla="*/ 0 w 3871489"/>
              <a:gd name="connsiteY6" fmla="*/ 3842618 h 4096327"/>
              <a:gd name="connsiteX7" fmla="*/ 0 w 3871489"/>
              <a:gd name="connsiteY7" fmla="*/ 2741475 h 4096327"/>
              <a:gd name="connsiteX8" fmla="*/ 6615 w 3871489"/>
              <a:gd name="connsiteY8" fmla="*/ 2747487 h 4096327"/>
              <a:gd name="connsiteX9" fmla="*/ 1143485 w 3871489"/>
              <a:gd name="connsiteY9" fmla="*/ 3155655 h 4096327"/>
              <a:gd name="connsiteX10" fmla="*/ 2930817 w 3871489"/>
              <a:gd name="connsiteY10" fmla="*/ 1368323 h 4096327"/>
              <a:gd name="connsiteX11" fmla="*/ 2407287 w 3871489"/>
              <a:gd name="connsiteY11" fmla="*/ 104524 h 4096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871489" h="4096327">
                <a:moveTo>
                  <a:pt x="2292284" y="0"/>
                </a:moveTo>
                <a:lnTo>
                  <a:pt x="3500914" y="0"/>
                </a:lnTo>
                <a:lnTo>
                  <a:pt x="3542229" y="68006"/>
                </a:lnTo>
                <a:cubicBezTo>
                  <a:pt x="3752213" y="454545"/>
                  <a:pt x="3871489" y="897507"/>
                  <a:pt x="3871489" y="1368323"/>
                </a:cubicBezTo>
                <a:cubicBezTo>
                  <a:pt x="3871489" y="2874936"/>
                  <a:pt x="2650098" y="4096327"/>
                  <a:pt x="1143485" y="4096327"/>
                </a:cubicBezTo>
                <a:cubicBezTo>
                  <a:pt x="766832" y="4096327"/>
                  <a:pt x="408006" y="4019990"/>
                  <a:pt x="81633" y="3881944"/>
                </a:cubicBezTo>
                <a:lnTo>
                  <a:pt x="0" y="3842618"/>
                </a:lnTo>
                <a:lnTo>
                  <a:pt x="0" y="2741475"/>
                </a:lnTo>
                <a:lnTo>
                  <a:pt x="6615" y="2747487"/>
                </a:lnTo>
                <a:cubicBezTo>
                  <a:pt x="315579" y="3002472"/>
                  <a:pt x="711663" y="3155655"/>
                  <a:pt x="1143485" y="3155655"/>
                </a:cubicBezTo>
                <a:cubicBezTo>
                  <a:pt x="2130515" y="3155655"/>
                  <a:pt x="2930817" y="2355353"/>
                  <a:pt x="2930817" y="1368323"/>
                </a:cubicBezTo>
                <a:cubicBezTo>
                  <a:pt x="2930817" y="874812"/>
                  <a:pt x="2730741" y="427979"/>
                  <a:pt x="2407287" y="104524"/>
                </a:cubicBezTo>
                <a:close/>
              </a:path>
            </a:pathLst>
          </a:custGeom>
          <a:solidFill>
            <a:schemeClr val="accent6">
              <a:alpha val="3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281" name="Freeform: Shape 280">
            <a:extLst>
              <a:ext uri="{FF2B5EF4-FFF2-40B4-BE49-F238E27FC236}">
                <a16:creationId xmlns:a16="http://schemas.microsoft.com/office/drawing/2014/main" id="{9E5C5460-229E-46C8-A712-CC31798542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59419" y="3564607"/>
            <a:ext cx="3432581" cy="3293393"/>
          </a:xfrm>
          <a:custGeom>
            <a:avLst/>
            <a:gdLst>
              <a:gd name="connsiteX0" fmla="*/ 2473947 w 3432581"/>
              <a:gd name="connsiteY0" fmla="*/ 0 h 3293393"/>
              <a:gd name="connsiteX1" fmla="*/ 3209623 w 3432581"/>
              <a:gd name="connsiteY1" fmla="*/ 111224 h 3293393"/>
              <a:gd name="connsiteX2" fmla="*/ 3432581 w 3432581"/>
              <a:gd name="connsiteY2" fmla="*/ 192828 h 3293393"/>
              <a:gd name="connsiteX3" fmla="*/ 3432581 w 3432581"/>
              <a:gd name="connsiteY3" fmla="*/ 3293393 h 3293393"/>
              <a:gd name="connsiteX4" fmla="*/ 141884 w 3432581"/>
              <a:gd name="connsiteY4" fmla="*/ 3293393 h 3293393"/>
              <a:gd name="connsiteX5" fmla="*/ 111224 w 3432581"/>
              <a:gd name="connsiteY5" fmla="*/ 3209623 h 3293393"/>
              <a:gd name="connsiteX6" fmla="*/ 0 w 3432581"/>
              <a:gd name="connsiteY6" fmla="*/ 2473947 h 3293393"/>
              <a:gd name="connsiteX7" fmla="*/ 2473947 w 3432581"/>
              <a:gd name="connsiteY7" fmla="*/ 0 h 3293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32581" h="3293393">
                <a:moveTo>
                  <a:pt x="2473947" y="0"/>
                </a:moveTo>
                <a:cubicBezTo>
                  <a:pt x="2730133" y="0"/>
                  <a:pt x="2977223" y="38940"/>
                  <a:pt x="3209623" y="111224"/>
                </a:cubicBezTo>
                <a:lnTo>
                  <a:pt x="3432581" y="192828"/>
                </a:lnTo>
                <a:lnTo>
                  <a:pt x="3432581" y="3293393"/>
                </a:lnTo>
                <a:lnTo>
                  <a:pt x="141884" y="3293393"/>
                </a:lnTo>
                <a:lnTo>
                  <a:pt x="111224" y="3209623"/>
                </a:lnTo>
                <a:cubicBezTo>
                  <a:pt x="38940" y="2977224"/>
                  <a:pt x="0" y="2730133"/>
                  <a:pt x="0" y="2473947"/>
                </a:cubicBezTo>
                <a:cubicBezTo>
                  <a:pt x="0" y="1107624"/>
                  <a:pt x="1107624" y="0"/>
                  <a:pt x="2473947" y="0"/>
                </a:cubicBezTo>
                <a:close/>
              </a:path>
            </a:pathLst>
          </a:cu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83" name="Freeform: Shape 282">
            <a:extLst>
              <a:ext uri="{FF2B5EF4-FFF2-40B4-BE49-F238E27FC236}">
                <a16:creationId xmlns:a16="http://schemas.microsoft.com/office/drawing/2014/main" id="{B85A4DB3-61AA-49A1-85A9-B3397CD519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59419" y="3564607"/>
            <a:ext cx="3432581" cy="3293393"/>
          </a:xfrm>
          <a:custGeom>
            <a:avLst/>
            <a:gdLst>
              <a:gd name="connsiteX0" fmla="*/ 2473947 w 3432581"/>
              <a:gd name="connsiteY0" fmla="*/ 0 h 3293393"/>
              <a:gd name="connsiteX1" fmla="*/ 3209623 w 3432581"/>
              <a:gd name="connsiteY1" fmla="*/ 111224 h 3293393"/>
              <a:gd name="connsiteX2" fmla="*/ 3432581 w 3432581"/>
              <a:gd name="connsiteY2" fmla="*/ 192828 h 3293393"/>
              <a:gd name="connsiteX3" fmla="*/ 3432581 w 3432581"/>
              <a:gd name="connsiteY3" fmla="*/ 3293393 h 3293393"/>
              <a:gd name="connsiteX4" fmla="*/ 141884 w 3432581"/>
              <a:gd name="connsiteY4" fmla="*/ 3293393 h 3293393"/>
              <a:gd name="connsiteX5" fmla="*/ 111224 w 3432581"/>
              <a:gd name="connsiteY5" fmla="*/ 3209623 h 3293393"/>
              <a:gd name="connsiteX6" fmla="*/ 0 w 3432581"/>
              <a:gd name="connsiteY6" fmla="*/ 2473947 h 3293393"/>
              <a:gd name="connsiteX7" fmla="*/ 2473947 w 3432581"/>
              <a:gd name="connsiteY7" fmla="*/ 0 h 3293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32581" h="3293393">
                <a:moveTo>
                  <a:pt x="2473947" y="0"/>
                </a:moveTo>
                <a:cubicBezTo>
                  <a:pt x="2730133" y="0"/>
                  <a:pt x="2977223" y="38940"/>
                  <a:pt x="3209623" y="111224"/>
                </a:cubicBezTo>
                <a:lnTo>
                  <a:pt x="3432581" y="192828"/>
                </a:lnTo>
                <a:lnTo>
                  <a:pt x="3432581" y="3293393"/>
                </a:lnTo>
                <a:lnTo>
                  <a:pt x="141884" y="3293393"/>
                </a:lnTo>
                <a:lnTo>
                  <a:pt x="111224" y="3209623"/>
                </a:lnTo>
                <a:cubicBezTo>
                  <a:pt x="38940" y="2977224"/>
                  <a:pt x="0" y="2730133"/>
                  <a:pt x="0" y="2473947"/>
                </a:cubicBezTo>
                <a:cubicBezTo>
                  <a:pt x="0" y="1107624"/>
                  <a:pt x="1107624" y="0"/>
                  <a:pt x="2473947" y="0"/>
                </a:cubicBezTo>
                <a:close/>
              </a:path>
            </a:pathLst>
          </a:custGeom>
          <a:solidFill>
            <a:schemeClr val="accent2">
              <a:alpha val="3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pic>
        <p:nvPicPr>
          <p:cNvPr id="8" name="Picture 7" descr="A person standing in front of a building&#10;&#10;Description automatically generated">
            <a:extLst>
              <a:ext uri="{FF2B5EF4-FFF2-40B4-BE49-F238E27FC236}">
                <a16:creationId xmlns:a16="http://schemas.microsoft.com/office/drawing/2014/main" id="{692A66D0-6C1C-A6EB-9367-441815D5487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970" r="-1" b="9029"/>
          <a:stretch/>
        </p:blipFill>
        <p:spPr>
          <a:xfrm>
            <a:off x="7020480" y="871280"/>
            <a:ext cx="4415738" cy="4415738"/>
          </a:xfrm>
          <a:custGeom>
            <a:avLst/>
            <a:gdLst/>
            <a:ahLst/>
            <a:cxnLst/>
            <a:rect l="l" t="t" r="r" b="b"/>
            <a:pathLst>
              <a:path w="2452978" h="2452978">
                <a:moveTo>
                  <a:pt x="1226489" y="0"/>
                </a:moveTo>
                <a:cubicBezTo>
                  <a:pt x="1903860" y="0"/>
                  <a:pt x="2452978" y="549118"/>
                  <a:pt x="2452978" y="1226489"/>
                </a:cubicBezTo>
                <a:cubicBezTo>
                  <a:pt x="2452978" y="1903860"/>
                  <a:pt x="1903860" y="2452978"/>
                  <a:pt x="1226489" y="2452978"/>
                </a:cubicBezTo>
                <a:cubicBezTo>
                  <a:pt x="549118" y="2452978"/>
                  <a:pt x="0" y="1903860"/>
                  <a:pt x="0" y="1226489"/>
                </a:cubicBezTo>
                <a:cubicBezTo>
                  <a:pt x="0" y="549118"/>
                  <a:pt x="549118" y="0"/>
                  <a:pt x="1226489" y="0"/>
                </a:cubicBezTo>
                <a:close/>
              </a:path>
            </a:pathLst>
          </a:custGeom>
        </p:spPr>
      </p:pic>
      <p:grpSp>
        <p:nvGrpSpPr>
          <p:cNvPr id="285" name="Graphic 185">
            <a:extLst>
              <a:ext uri="{FF2B5EF4-FFF2-40B4-BE49-F238E27FC236}">
                <a16:creationId xmlns:a16="http://schemas.microsoft.com/office/drawing/2014/main" id="{0C156BF8-7FF7-440F-BE2B-417DFFE8BF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428634" y="5987064"/>
            <a:ext cx="1054466" cy="469689"/>
            <a:chOff x="9841624" y="4115729"/>
            <a:chExt cx="602169" cy="268223"/>
          </a:xfrm>
          <a:solidFill>
            <a:schemeClr val="bg1"/>
          </a:solidFill>
        </p:grpSpPr>
        <p:sp>
          <p:nvSpPr>
            <p:cNvPr id="286" name="Freeform: Shape 285">
              <a:extLst>
                <a:ext uri="{FF2B5EF4-FFF2-40B4-BE49-F238E27FC236}">
                  <a16:creationId xmlns:a16="http://schemas.microsoft.com/office/drawing/2014/main" id="{B7067280-C3E7-4DF6-A345-B9FEF6EF8D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7" name="Freeform: Shape 286">
              <a:extLst>
                <a:ext uri="{FF2B5EF4-FFF2-40B4-BE49-F238E27FC236}">
                  <a16:creationId xmlns:a16="http://schemas.microsoft.com/office/drawing/2014/main" id="{A78365A8-666B-4417-9D3C-554E6E6B2C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8" name="Freeform: Shape 287">
              <a:extLst>
                <a:ext uri="{FF2B5EF4-FFF2-40B4-BE49-F238E27FC236}">
                  <a16:creationId xmlns:a16="http://schemas.microsoft.com/office/drawing/2014/main" id="{E71CAAFA-0A31-4308-AB9F-B1C84ABDF9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9" name="Freeform: Shape 288">
              <a:extLst>
                <a:ext uri="{FF2B5EF4-FFF2-40B4-BE49-F238E27FC236}">
                  <a16:creationId xmlns:a16="http://schemas.microsoft.com/office/drawing/2014/main" id="{96AB1D25-144D-4BB4-A45C-60B8A094F4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0" name="Freeform: Shape 289">
              <a:extLst>
                <a:ext uri="{FF2B5EF4-FFF2-40B4-BE49-F238E27FC236}">
                  <a16:creationId xmlns:a16="http://schemas.microsoft.com/office/drawing/2014/main" id="{069F0FB4-779A-48FC-AC33-784F177C92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86BD5F9D-5E60-FD46-3F22-DCBD5C81448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12432589"/>
              </p:ext>
            </p:extLst>
          </p:nvPr>
        </p:nvGraphicFramePr>
        <p:xfrm>
          <a:off x="2232252" y="2125737"/>
          <a:ext cx="4463623" cy="40444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6360175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C541B88-1AE9-40C3-AFD5-967787C197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5F17139-31EE-46AC-B04F-DBBD852DD6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890596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E1CDC58-A1BC-D5E9-BC2C-179BDD998A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95697"/>
            <a:ext cx="3200400" cy="4238118"/>
          </a:xfrm>
        </p:spPr>
        <p:txBody>
          <a:bodyPr>
            <a:normAutofit/>
          </a:bodyPr>
          <a:lstStyle/>
          <a:p>
            <a:r>
              <a:rPr lang="en-US">
                <a:solidFill>
                  <a:schemeClr val="bg1"/>
                </a:solidFill>
              </a:rPr>
              <a:t>Reflection</a:t>
            </a:r>
          </a:p>
        </p:txBody>
      </p:sp>
      <p:grpSp>
        <p:nvGrpSpPr>
          <p:cNvPr id="13" name="Graphic 38">
            <a:extLst>
              <a:ext uri="{FF2B5EF4-FFF2-40B4-BE49-F238E27FC236}">
                <a16:creationId xmlns:a16="http://schemas.microsoft.com/office/drawing/2014/main" id="{7CF625D3-71A3-4F30-A096-8EF334E959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02912"/>
            <a:ext cx="1910252" cy="709660"/>
            <a:chOff x="2267504" y="2540250"/>
            <a:chExt cx="1990951" cy="739640"/>
          </a:xfrm>
          <a:solidFill>
            <a:schemeClr val="bg1"/>
          </a:solidFill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C6754E2F-F56E-4BA3-99DD-8EBF110E34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67504" y="254025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5835 h 286230"/>
                <a:gd name="connsiteX8" fmla="*/ 255835 w 1990951"/>
                <a:gd name="connsiteY8" fmla="*/ 0 h 286230"/>
                <a:gd name="connsiteX9" fmla="*/ 504071 w 1990951"/>
                <a:gd name="connsiteY9" fmla="*/ 245703 h 286230"/>
                <a:gd name="connsiteX10" fmla="*/ 749773 w 1990951"/>
                <a:gd name="connsiteY10" fmla="*/ 0 h 286230"/>
                <a:gd name="connsiteX11" fmla="*/ 995476 w 1990951"/>
                <a:gd name="connsiteY11" fmla="*/ 245703 h 286230"/>
                <a:gd name="connsiteX12" fmla="*/ 1243712 w 1990951"/>
                <a:gd name="connsiteY12" fmla="*/ 0 h 286230"/>
                <a:gd name="connsiteX13" fmla="*/ 1489414 w 1990951"/>
                <a:gd name="connsiteY13" fmla="*/ 245703 h 286230"/>
                <a:gd name="connsiteX14" fmla="*/ 1735117 w 1990951"/>
                <a:gd name="connsiteY14" fmla="*/ 0 h 286230"/>
                <a:gd name="connsiteX15" fmla="*/ 1990952 w 1990951"/>
                <a:gd name="connsiteY15" fmla="*/ 255835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5835"/>
                  </a:lnTo>
                  <a:lnTo>
                    <a:pt x="255835" y="0"/>
                  </a:lnTo>
                  <a:lnTo>
                    <a:pt x="504071" y="245703"/>
                  </a:lnTo>
                  <a:lnTo>
                    <a:pt x="749773" y="0"/>
                  </a:lnTo>
                  <a:lnTo>
                    <a:pt x="995476" y="245703"/>
                  </a:lnTo>
                  <a:lnTo>
                    <a:pt x="1243712" y="0"/>
                  </a:lnTo>
                  <a:lnTo>
                    <a:pt x="1489414" y="245703"/>
                  </a:lnTo>
                  <a:lnTo>
                    <a:pt x="1735117" y="0"/>
                  </a:lnTo>
                  <a:lnTo>
                    <a:pt x="1990952" y="255835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24A69059-7C49-49C6-B071-F2A9B558E0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67504" y="299366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8368 h 286230"/>
                <a:gd name="connsiteX8" fmla="*/ 255835 w 1990951"/>
                <a:gd name="connsiteY8" fmla="*/ 0 h 286230"/>
                <a:gd name="connsiteX9" fmla="*/ 504071 w 1990951"/>
                <a:gd name="connsiteY9" fmla="*/ 248236 h 286230"/>
                <a:gd name="connsiteX10" fmla="*/ 749773 w 1990951"/>
                <a:gd name="connsiteY10" fmla="*/ 0 h 286230"/>
                <a:gd name="connsiteX11" fmla="*/ 995476 w 1990951"/>
                <a:gd name="connsiteY11" fmla="*/ 248236 h 286230"/>
                <a:gd name="connsiteX12" fmla="*/ 1243712 w 1990951"/>
                <a:gd name="connsiteY12" fmla="*/ 0 h 286230"/>
                <a:gd name="connsiteX13" fmla="*/ 1489414 w 1990951"/>
                <a:gd name="connsiteY13" fmla="*/ 248236 h 286230"/>
                <a:gd name="connsiteX14" fmla="*/ 1735117 w 1990951"/>
                <a:gd name="connsiteY14" fmla="*/ 0 h 286230"/>
                <a:gd name="connsiteX15" fmla="*/ 1990952 w 1990951"/>
                <a:gd name="connsiteY15" fmla="*/ 258368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8368"/>
                  </a:lnTo>
                  <a:lnTo>
                    <a:pt x="255835" y="0"/>
                  </a:lnTo>
                  <a:lnTo>
                    <a:pt x="504071" y="248236"/>
                  </a:lnTo>
                  <a:lnTo>
                    <a:pt x="749773" y="0"/>
                  </a:lnTo>
                  <a:lnTo>
                    <a:pt x="995476" y="248236"/>
                  </a:lnTo>
                  <a:lnTo>
                    <a:pt x="1243712" y="0"/>
                  </a:lnTo>
                  <a:lnTo>
                    <a:pt x="1489414" y="248236"/>
                  </a:lnTo>
                  <a:lnTo>
                    <a:pt x="1735117" y="0"/>
                  </a:lnTo>
                  <a:lnTo>
                    <a:pt x="1990952" y="258368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7" name="Oval 16">
            <a:extLst>
              <a:ext uri="{FF2B5EF4-FFF2-40B4-BE49-F238E27FC236}">
                <a16:creationId xmlns:a16="http://schemas.microsoft.com/office/drawing/2014/main" id="{89D16701-DA76-4F72-BB63-E2C3FFBDFE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6260" y="4752208"/>
            <a:ext cx="365021" cy="365021"/>
          </a:xfrm>
          <a:prstGeom prst="ellipse">
            <a:avLst/>
          </a:pr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1CC28BE1-9DC6-43FE-9582-39F091098D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6260" y="4752208"/>
            <a:ext cx="365021" cy="365021"/>
          </a:xfrm>
          <a:prstGeom prst="ellipse">
            <a:avLst/>
          </a:pr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21" name="Graphic 4">
            <a:extLst>
              <a:ext uri="{FF2B5EF4-FFF2-40B4-BE49-F238E27FC236}">
                <a16:creationId xmlns:a16="http://schemas.microsoft.com/office/drawing/2014/main" id="{AF9AF3F3-CE0C-4125-BDD7-346487FA0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109667" y="5539935"/>
            <a:ext cx="975169" cy="975171"/>
            <a:chOff x="5829300" y="3162300"/>
            <a:chExt cx="532256" cy="532257"/>
          </a:xfrm>
          <a:solidFill>
            <a:schemeClr val="bg1"/>
          </a:solidFill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B31DFBFA-CF4D-4940-9086-26F83E5C6B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9208" y="3192208"/>
              <a:ext cx="112966" cy="112966"/>
            </a:xfrm>
            <a:custGeom>
              <a:avLst/>
              <a:gdLst>
                <a:gd name="connsiteX0" fmla="*/ 112967 w 112966"/>
                <a:gd name="connsiteY0" fmla="*/ 0 h 112966"/>
                <a:gd name="connsiteX1" fmla="*/ 0 w 112966"/>
                <a:gd name="connsiteY1" fmla="*/ 112967 h 112966"/>
                <a:gd name="connsiteX2" fmla="*/ 112967 w 112966"/>
                <a:gd name="connsiteY2" fmla="*/ 0 h 112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2966" h="112966">
                  <a:moveTo>
                    <a:pt x="112967" y="0"/>
                  </a:moveTo>
                  <a:lnTo>
                    <a:pt x="0" y="112967"/>
                  </a:lnTo>
                  <a:cubicBezTo>
                    <a:pt x="25356" y="64747"/>
                    <a:pt x="64747" y="25356"/>
                    <a:pt x="11296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27854033-BD20-4C77-8C5B-048F4B3BDD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1205" y="3164205"/>
              <a:ext cx="230314" cy="230314"/>
            </a:xfrm>
            <a:custGeom>
              <a:avLst/>
              <a:gdLst>
                <a:gd name="connsiteX0" fmla="*/ 230314 w 230314"/>
                <a:gd name="connsiteY0" fmla="*/ 0 h 230314"/>
                <a:gd name="connsiteX1" fmla="*/ 0 w 230314"/>
                <a:gd name="connsiteY1" fmla="*/ 230314 h 230314"/>
                <a:gd name="connsiteX2" fmla="*/ 3524 w 230314"/>
                <a:gd name="connsiteY2" fmla="*/ 209550 h 230314"/>
                <a:gd name="connsiteX3" fmla="*/ 209550 w 230314"/>
                <a:gd name="connsiteY3" fmla="*/ 3524 h 230314"/>
                <a:gd name="connsiteX4" fmla="*/ 230314 w 230314"/>
                <a:gd name="connsiteY4" fmla="*/ 0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314" h="230314">
                  <a:moveTo>
                    <a:pt x="230314" y="0"/>
                  </a:moveTo>
                  <a:lnTo>
                    <a:pt x="0" y="230314"/>
                  </a:lnTo>
                  <a:cubicBezTo>
                    <a:pt x="953" y="223361"/>
                    <a:pt x="2095" y="216408"/>
                    <a:pt x="3524" y="209550"/>
                  </a:cubicBezTo>
                  <a:lnTo>
                    <a:pt x="209550" y="3524"/>
                  </a:lnTo>
                  <a:cubicBezTo>
                    <a:pt x="216408" y="2095"/>
                    <a:pt x="223361" y="953"/>
                    <a:pt x="230314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BC93AA74-BEB3-444F-835B-7AA6ECE617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29300" y="3162300"/>
              <a:ext cx="294131" cy="294131"/>
            </a:xfrm>
            <a:custGeom>
              <a:avLst/>
              <a:gdLst>
                <a:gd name="connsiteX0" fmla="*/ 294132 w 294131"/>
                <a:gd name="connsiteY0" fmla="*/ 1238 h 294131"/>
                <a:gd name="connsiteX1" fmla="*/ 1238 w 294131"/>
                <a:gd name="connsiteY1" fmla="*/ 294132 h 294131"/>
                <a:gd name="connsiteX2" fmla="*/ 0 w 294131"/>
                <a:gd name="connsiteY2" fmla="*/ 278225 h 294131"/>
                <a:gd name="connsiteX3" fmla="*/ 278225 w 294131"/>
                <a:gd name="connsiteY3" fmla="*/ 0 h 294131"/>
                <a:gd name="connsiteX4" fmla="*/ 294132 w 294131"/>
                <a:gd name="connsiteY4" fmla="*/ 1238 h 294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4131" h="294131">
                  <a:moveTo>
                    <a:pt x="294132" y="1238"/>
                  </a:moveTo>
                  <a:lnTo>
                    <a:pt x="1238" y="294132"/>
                  </a:lnTo>
                  <a:cubicBezTo>
                    <a:pt x="667" y="288893"/>
                    <a:pt x="0" y="283559"/>
                    <a:pt x="0" y="278225"/>
                  </a:cubicBezTo>
                  <a:lnTo>
                    <a:pt x="278225" y="0"/>
                  </a:lnTo>
                  <a:cubicBezTo>
                    <a:pt x="283559" y="0"/>
                    <a:pt x="288893" y="667"/>
                    <a:pt x="294132" y="12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F00DF1C9-6952-4704-B8B3-95406E18E4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7205" y="3170110"/>
              <a:ext cx="337184" cy="337280"/>
            </a:xfrm>
            <a:custGeom>
              <a:avLst/>
              <a:gdLst>
                <a:gd name="connsiteX0" fmla="*/ 337185 w 337184"/>
                <a:gd name="connsiteY0" fmla="*/ 3905 h 337280"/>
                <a:gd name="connsiteX1" fmla="*/ 3810 w 337184"/>
                <a:gd name="connsiteY1" fmla="*/ 337280 h 337280"/>
                <a:gd name="connsiteX2" fmla="*/ 0 w 337184"/>
                <a:gd name="connsiteY2" fmla="*/ 323850 h 337280"/>
                <a:gd name="connsiteX3" fmla="*/ 323850 w 337184"/>
                <a:gd name="connsiteY3" fmla="*/ 0 h 337280"/>
                <a:gd name="connsiteX4" fmla="*/ 337185 w 337184"/>
                <a:gd name="connsiteY4" fmla="*/ 3905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184" h="337280">
                  <a:moveTo>
                    <a:pt x="337185" y="3905"/>
                  </a:moveTo>
                  <a:lnTo>
                    <a:pt x="3810" y="337280"/>
                  </a:lnTo>
                  <a:cubicBezTo>
                    <a:pt x="2381" y="332899"/>
                    <a:pt x="1143" y="328422"/>
                    <a:pt x="0" y="323850"/>
                  </a:cubicBezTo>
                  <a:lnTo>
                    <a:pt x="323850" y="0"/>
                  </a:lnTo>
                  <a:cubicBezTo>
                    <a:pt x="328327" y="1715"/>
                    <a:pt x="332804" y="2477"/>
                    <a:pt x="337185" y="3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B34783FD-297C-40D2-964B-DBAE4DE283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3207" y="3186207"/>
              <a:ext cx="364617" cy="364617"/>
            </a:xfrm>
            <a:custGeom>
              <a:avLst/>
              <a:gdLst>
                <a:gd name="connsiteX0" fmla="*/ 364617 w 364617"/>
                <a:gd name="connsiteY0" fmla="*/ 5620 h 364617"/>
                <a:gd name="connsiteX1" fmla="*/ 5620 w 364617"/>
                <a:gd name="connsiteY1" fmla="*/ 364617 h 364617"/>
                <a:gd name="connsiteX2" fmla="*/ 0 w 364617"/>
                <a:gd name="connsiteY2" fmla="*/ 353187 h 364617"/>
                <a:gd name="connsiteX3" fmla="*/ 353187 w 364617"/>
                <a:gd name="connsiteY3" fmla="*/ 0 h 364617"/>
                <a:gd name="connsiteX4" fmla="*/ 364617 w 364617"/>
                <a:gd name="connsiteY4" fmla="*/ 5620 h 364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4617" h="364617">
                  <a:moveTo>
                    <a:pt x="364617" y="5620"/>
                  </a:moveTo>
                  <a:lnTo>
                    <a:pt x="5620" y="364617"/>
                  </a:lnTo>
                  <a:cubicBezTo>
                    <a:pt x="3620" y="360902"/>
                    <a:pt x="1715" y="357092"/>
                    <a:pt x="0" y="353187"/>
                  </a:cubicBezTo>
                  <a:lnTo>
                    <a:pt x="353187" y="0"/>
                  </a:lnTo>
                  <a:cubicBezTo>
                    <a:pt x="357092" y="1715"/>
                    <a:pt x="360902" y="3715"/>
                    <a:pt x="364617" y="56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DE621623-0357-4FD5-A1AC-4005010259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75305" y="3208305"/>
              <a:ext cx="380238" cy="380238"/>
            </a:xfrm>
            <a:custGeom>
              <a:avLst/>
              <a:gdLst>
                <a:gd name="connsiteX0" fmla="*/ 380238 w 380238"/>
                <a:gd name="connsiteY0" fmla="*/ 7239 h 380238"/>
                <a:gd name="connsiteX1" fmla="*/ 7239 w 380238"/>
                <a:gd name="connsiteY1" fmla="*/ 380238 h 380238"/>
                <a:gd name="connsiteX2" fmla="*/ 0 w 380238"/>
                <a:gd name="connsiteY2" fmla="*/ 370713 h 380238"/>
                <a:gd name="connsiteX3" fmla="*/ 370237 w 380238"/>
                <a:gd name="connsiteY3" fmla="*/ 0 h 380238"/>
                <a:gd name="connsiteX4" fmla="*/ 380238 w 380238"/>
                <a:gd name="connsiteY4" fmla="*/ 7239 h 380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0238" h="380238">
                  <a:moveTo>
                    <a:pt x="380238" y="7239"/>
                  </a:moveTo>
                  <a:lnTo>
                    <a:pt x="7239" y="380238"/>
                  </a:lnTo>
                  <a:cubicBezTo>
                    <a:pt x="4763" y="377000"/>
                    <a:pt x="2381" y="373571"/>
                    <a:pt x="0" y="370713"/>
                  </a:cubicBezTo>
                  <a:lnTo>
                    <a:pt x="370237" y="0"/>
                  </a:lnTo>
                  <a:cubicBezTo>
                    <a:pt x="373571" y="2381"/>
                    <a:pt x="377000" y="4763"/>
                    <a:pt x="380238" y="723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024F346E-10A0-458F-A9CA-8C0079472F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02832" y="3235832"/>
              <a:ext cx="385191" cy="385191"/>
            </a:xfrm>
            <a:custGeom>
              <a:avLst/>
              <a:gdLst>
                <a:gd name="connsiteX0" fmla="*/ 380905 w 385191"/>
                <a:gd name="connsiteY0" fmla="*/ 4286 h 385191"/>
                <a:gd name="connsiteX1" fmla="*/ 385191 w 385191"/>
                <a:gd name="connsiteY1" fmla="*/ 8573 h 385191"/>
                <a:gd name="connsiteX2" fmla="*/ 8573 w 385191"/>
                <a:gd name="connsiteY2" fmla="*/ 385191 h 385191"/>
                <a:gd name="connsiteX3" fmla="*/ 4286 w 385191"/>
                <a:gd name="connsiteY3" fmla="*/ 380905 h 385191"/>
                <a:gd name="connsiteX4" fmla="*/ 0 w 385191"/>
                <a:gd name="connsiteY4" fmla="*/ 376523 h 385191"/>
                <a:gd name="connsiteX5" fmla="*/ 376523 w 385191"/>
                <a:gd name="connsiteY5" fmla="*/ 0 h 385191"/>
                <a:gd name="connsiteX6" fmla="*/ 380905 w 385191"/>
                <a:gd name="connsiteY6" fmla="*/ 4286 h 385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5191" h="385191">
                  <a:moveTo>
                    <a:pt x="380905" y="4286"/>
                  </a:moveTo>
                  <a:lnTo>
                    <a:pt x="385191" y="8573"/>
                  </a:lnTo>
                  <a:lnTo>
                    <a:pt x="8573" y="385191"/>
                  </a:lnTo>
                  <a:lnTo>
                    <a:pt x="4286" y="380905"/>
                  </a:lnTo>
                  <a:cubicBezTo>
                    <a:pt x="2762" y="379476"/>
                    <a:pt x="1334" y="377952"/>
                    <a:pt x="0" y="376523"/>
                  </a:cubicBezTo>
                  <a:lnTo>
                    <a:pt x="376523" y="0"/>
                  </a:lnTo>
                  <a:cubicBezTo>
                    <a:pt x="377952" y="1334"/>
                    <a:pt x="379476" y="2667"/>
                    <a:pt x="380905" y="428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7937A2F7-01A9-47F3-BED6-B61D998408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35789" y="3268313"/>
              <a:ext cx="379761" cy="380237"/>
            </a:xfrm>
            <a:custGeom>
              <a:avLst/>
              <a:gdLst>
                <a:gd name="connsiteX0" fmla="*/ 372428 w 379761"/>
                <a:gd name="connsiteY0" fmla="*/ 0 h 380237"/>
                <a:gd name="connsiteX1" fmla="*/ 379762 w 379761"/>
                <a:gd name="connsiteY1" fmla="*/ 9525 h 380237"/>
                <a:gd name="connsiteX2" fmla="*/ 9525 w 379761"/>
                <a:gd name="connsiteY2" fmla="*/ 380238 h 380237"/>
                <a:gd name="connsiteX3" fmla="*/ 0 w 379761"/>
                <a:gd name="connsiteY3" fmla="*/ 372904 h 38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9761" h="380237">
                  <a:moveTo>
                    <a:pt x="372428" y="0"/>
                  </a:moveTo>
                  <a:cubicBezTo>
                    <a:pt x="374999" y="3239"/>
                    <a:pt x="377381" y="6572"/>
                    <a:pt x="379762" y="9525"/>
                  </a:cubicBezTo>
                  <a:lnTo>
                    <a:pt x="9525" y="380238"/>
                  </a:lnTo>
                  <a:cubicBezTo>
                    <a:pt x="6096" y="377857"/>
                    <a:pt x="2762" y="375476"/>
                    <a:pt x="0" y="37290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5B44DAF8-5073-441A-82E1-180385D35F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2841" y="3305841"/>
              <a:ext cx="364807" cy="364807"/>
            </a:xfrm>
            <a:custGeom>
              <a:avLst/>
              <a:gdLst>
                <a:gd name="connsiteX0" fmla="*/ 359188 w 364807"/>
                <a:gd name="connsiteY0" fmla="*/ 0 h 364807"/>
                <a:gd name="connsiteX1" fmla="*/ 364808 w 364807"/>
                <a:gd name="connsiteY1" fmla="*/ 11621 h 364807"/>
                <a:gd name="connsiteX2" fmla="*/ 11621 w 364807"/>
                <a:gd name="connsiteY2" fmla="*/ 364808 h 364807"/>
                <a:gd name="connsiteX3" fmla="*/ 0 w 364807"/>
                <a:gd name="connsiteY3" fmla="*/ 359188 h 364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4807" h="364807">
                  <a:moveTo>
                    <a:pt x="359188" y="0"/>
                  </a:moveTo>
                  <a:cubicBezTo>
                    <a:pt x="361188" y="3905"/>
                    <a:pt x="362998" y="7715"/>
                    <a:pt x="364808" y="11621"/>
                  </a:cubicBezTo>
                  <a:lnTo>
                    <a:pt x="11621" y="364808"/>
                  </a:lnTo>
                  <a:cubicBezTo>
                    <a:pt x="7715" y="362998"/>
                    <a:pt x="3905" y="361188"/>
                    <a:pt x="0" y="3591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52B0413D-0E36-4A90-8E6A-9EDC676A60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16370" y="3349466"/>
              <a:ext cx="337280" cy="337280"/>
            </a:xfrm>
            <a:custGeom>
              <a:avLst/>
              <a:gdLst>
                <a:gd name="connsiteX0" fmla="*/ 333470 w 337280"/>
                <a:gd name="connsiteY0" fmla="*/ 0 h 337280"/>
                <a:gd name="connsiteX1" fmla="*/ 337280 w 337280"/>
                <a:gd name="connsiteY1" fmla="*/ 13430 h 337280"/>
                <a:gd name="connsiteX2" fmla="*/ 13430 w 337280"/>
                <a:gd name="connsiteY2" fmla="*/ 337280 h 337280"/>
                <a:gd name="connsiteX3" fmla="*/ 0 w 337280"/>
                <a:gd name="connsiteY3" fmla="*/ 333470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7280" h="337280">
                  <a:moveTo>
                    <a:pt x="333470" y="0"/>
                  </a:moveTo>
                  <a:cubicBezTo>
                    <a:pt x="334899" y="4382"/>
                    <a:pt x="336137" y="8858"/>
                    <a:pt x="337280" y="13430"/>
                  </a:cubicBezTo>
                  <a:lnTo>
                    <a:pt x="13430" y="337280"/>
                  </a:lnTo>
                  <a:cubicBezTo>
                    <a:pt x="8858" y="336137"/>
                    <a:pt x="4382" y="334899"/>
                    <a:pt x="0" y="33347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86059ECF-0D50-48AD-B67A-645EC29D33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67329" y="3400425"/>
              <a:ext cx="294227" cy="294132"/>
            </a:xfrm>
            <a:custGeom>
              <a:avLst/>
              <a:gdLst>
                <a:gd name="connsiteX0" fmla="*/ 292989 w 294227"/>
                <a:gd name="connsiteY0" fmla="*/ 0 h 294132"/>
                <a:gd name="connsiteX1" fmla="*/ 294227 w 294227"/>
                <a:gd name="connsiteY1" fmla="*/ 15907 h 294132"/>
                <a:gd name="connsiteX2" fmla="*/ 15907 w 294227"/>
                <a:gd name="connsiteY2" fmla="*/ 294132 h 294132"/>
                <a:gd name="connsiteX3" fmla="*/ 0 w 294227"/>
                <a:gd name="connsiteY3" fmla="*/ 292894 h 294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4227" h="294132">
                  <a:moveTo>
                    <a:pt x="292989" y="0"/>
                  </a:moveTo>
                  <a:cubicBezTo>
                    <a:pt x="293561" y="5334"/>
                    <a:pt x="293942" y="10668"/>
                    <a:pt x="294227" y="15907"/>
                  </a:cubicBezTo>
                  <a:lnTo>
                    <a:pt x="15907" y="294132"/>
                  </a:lnTo>
                  <a:cubicBezTo>
                    <a:pt x="10668" y="294132"/>
                    <a:pt x="5334" y="293465"/>
                    <a:pt x="0" y="2928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B394906F-6BF2-447E-9886-F12708E128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29337" y="3462337"/>
              <a:ext cx="230314" cy="230314"/>
            </a:xfrm>
            <a:custGeom>
              <a:avLst/>
              <a:gdLst>
                <a:gd name="connsiteX0" fmla="*/ 230315 w 230314"/>
                <a:gd name="connsiteY0" fmla="*/ 0 h 230314"/>
                <a:gd name="connsiteX1" fmla="*/ 226886 w 230314"/>
                <a:gd name="connsiteY1" fmla="*/ 20574 h 230314"/>
                <a:gd name="connsiteX2" fmla="*/ 20669 w 230314"/>
                <a:gd name="connsiteY2" fmla="*/ 226790 h 230314"/>
                <a:gd name="connsiteX3" fmla="*/ 0 w 230314"/>
                <a:gd name="connsiteY3" fmla="*/ 230315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0314" h="230314">
                  <a:moveTo>
                    <a:pt x="230315" y="0"/>
                  </a:moveTo>
                  <a:cubicBezTo>
                    <a:pt x="229457" y="6953"/>
                    <a:pt x="228314" y="13716"/>
                    <a:pt x="226886" y="20574"/>
                  </a:cubicBezTo>
                  <a:lnTo>
                    <a:pt x="20669" y="226790"/>
                  </a:lnTo>
                  <a:cubicBezTo>
                    <a:pt x="13811" y="228314"/>
                    <a:pt x="6953" y="229457"/>
                    <a:pt x="0" y="2303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A45EB96B-215A-4EBF-A594-2B08222339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18682" y="3551682"/>
              <a:ext cx="112871" cy="112871"/>
            </a:xfrm>
            <a:custGeom>
              <a:avLst/>
              <a:gdLst>
                <a:gd name="connsiteX0" fmla="*/ 112871 w 112871"/>
                <a:gd name="connsiteY0" fmla="*/ 0 h 112871"/>
                <a:gd name="connsiteX1" fmla="*/ 0 w 112871"/>
                <a:gd name="connsiteY1" fmla="*/ 112871 h 112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2871" h="112871">
                  <a:moveTo>
                    <a:pt x="112871" y="0"/>
                  </a:moveTo>
                  <a:cubicBezTo>
                    <a:pt x="87618" y="48239"/>
                    <a:pt x="48239" y="87618"/>
                    <a:pt x="0" y="11287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aphicFrame>
        <p:nvGraphicFramePr>
          <p:cNvPr id="12" name="Content Placeholder 2">
            <a:extLst>
              <a:ext uri="{FF2B5EF4-FFF2-40B4-BE49-F238E27FC236}">
                <a16:creationId xmlns:a16="http://schemas.microsoft.com/office/drawing/2014/main" id="{C703B335-9F61-8ECA-A5F8-C8773C25E99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85692190"/>
              </p:ext>
            </p:extLst>
          </p:nvPr>
        </p:nvGraphicFramePr>
        <p:xfrm>
          <a:off x="5484139" y="477540"/>
          <a:ext cx="6301601" cy="58788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095813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45">
            <a:extLst>
              <a:ext uri="{FF2B5EF4-FFF2-40B4-BE49-F238E27FC236}">
                <a16:creationId xmlns:a16="http://schemas.microsoft.com/office/drawing/2014/main" id="{E5F17139-31EE-46AC-B04F-DBBD852DD6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AAD42DD4-86F6-4FD2-869F-32D35E310C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81037"/>
            <a:ext cx="1170294" cy="274629"/>
          </a:xfrm>
          <a:custGeom>
            <a:avLst/>
            <a:gdLst>
              <a:gd name="connsiteX0" fmla="*/ 453342 w 1170294"/>
              <a:gd name="connsiteY0" fmla="*/ 0 h 274629"/>
              <a:gd name="connsiteX1" fmla="*/ 689085 w 1170294"/>
              <a:gd name="connsiteY1" fmla="*/ 235744 h 274629"/>
              <a:gd name="connsiteX2" fmla="*/ 924829 w 1170294"/>
              <a:gd name="connsiteY2" fmla="*/ 0 h 274629"/>
              <a:gd name="connsiteX3" fmla="*/ 1170294 w 1170294"/>
              <a:gd name="connsiteY3" fmla="*/ 245465 h 274629"/>
              <a:gd name="connsiteX4" fmla="*/ 1153282 w 1170294"/>
              <a:gd name="connsiteY4" fmla="*/ 264908 h 274629"/>
              <a:gd name="connsiteX5" fmla="*/ 924829 w 1170294"/>
              <a:gd name="connsiteY5" fmla="*/ 38885 h 274629"/>
              <a:gd name="connsiteX6" fmla="*/ 689085 w 1170294"/>
              <a:gd name="connsiteY6" fmla="*/ 274629 h 274629"/>
              <a:gd name="connsiteX7" fmla="*/ 453342 w 1170294"/>
              <a:gd name="connsiteY7" fmla="*/ 38885 h 274629"/>
              <a:gd name="connsiteX8" fmla="*/ 215168 w 1170294"/>
              <a:gd name="connsiteY8" fmla="*/ 274629 h 274629"/>
              <a:gd name="connsiteX9" fmla="*/ 0 w 1170294"/>
              <a:gd name="connsiteY9" fmla="*/ 59462 h 274629"/>
              <a:gd name="connsiteX10" fmla="*/ 0 w 1170294"/>
              <a:gd name="connsiteY10" fmla="*/ 20577 h 274629"/>
              <a:gd name="connsiteX11" fmla="*/ 215168 w 1170294"/>
              <a:gd name="connsiteY11" fmla="*/ 235744 h 2746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70294" h="274629">
                <a:moveTo>
                  <a:pt x="453342" y="0"/>
                </a:moveTo>
                <a:lnTo>
                  <a:pt x="689085" y="235744"/>
                </a:lnTo>
                <a:lnTo>
                  <a:pt x="924829" y="0"/>
                </a:lnTo>
                <a:lnTo>
                  <a:pt x="1170294" y="245465"/>
                </a:lnTo>
                <a:lnTo>
                  <a:pt x="1153282" y="264908"/>
                </a:lnTo>
                <a:lnTo>
                  <a:pt x="924829" y="38885"/>
                </a:lnTo>
                <a:lnTo>
                  <a:pt x="689085" y="274629"/>
                </a:lnTo>
                <a:lnTo>
                  <a:pt x="453342" y="38885"/>
                </a:lnTo>
                <a:lnTo>
                  <a:pt x="215168" y="274629"/>
                </a:lnTo>
                <a:lnTo>
                  <a:pt x="0" y="59462"/>
                </a:lnTo>
                <a:lnTo>
                  <a:pt x="0" y="20577"/>
                </a:lnTo>
                <a:lnTo>
                  <a:pt x="215168" y="235744"/>
                </a:lnTo>
                <a:close/>
              </a:path>
            </a:pathLst>
          </a:cu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lt1"/>
              </a:solidFill>
            </a:endParaRPr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4C36B8C5-0DEB-41B5-911D-572E2E835E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116069"/>
            <a:ext cx="1170294" cy="274629"/>
          </a:xfrm>
          <a:custGeom>
            <a:avLst/>
            <a:gdLst>
              <a:gd name="connsiteX0" fmla="*/ 453342 w 1170294"/>
              <a:gd name="connsiteY0" fmla="*/ 0 h 274629"/>
              <a:gd name="connsiteX1" fmla="*/ 689085 w 1170294"/>
              <a:gd name="connsiteY1" fmla="*/ 238174 h 274629"/>
              <a:gd name="connsiteX2" fmla="*/ 924829 w 1170294"/>
              <a:gd name="connsiteY2" fmla="*/ 0 h 274629"/>
              <a:gd name="connsiteX3" fmla="*/ 1170294 w 1170294"/>
              <a:gd name="connsiteY3" fmla="*/ 247895 h 274629"/>
              <a:gd name="connsiteX4" fmla="*/ 1153282 w 1170294"/>
              <a:gd name="connsiteY4" fmla="*/ 264908 h 274629"/>
              <a:gd name="connsiteX5" fmla="*/ 924829 w 1170294"/>
              <a:gd name="connsiteY5" fmla="*/ 38885 h 274629"/>
              <a:gd name="connsiteX6" fmla="*/ 689085 w 1170294"/>
              <a:gd name="connsiteY6" fmla="*/ 274629 h 274629"/>
              <a:gd name="connsiteX7" fmla="*/ 453342 w 1170294"/>
              <a:gd name="connsiteY7" fmla="*/ 38885 h 274629"/>
              <a:gd name="connsiteX8" fmla="*/ 215168 w 1170294"/>
              <a:gd name="connsiteY8" fmla="*/ 274629 h 274629"/>
              <a:gd name="connsiteX9" fmla="*/ 0 w 1170294"/>
              <a:gd name="connsiteY9" fmla="*/ 59462 h 274629"/>
              <a:gd name="connsiteX10" fmla="*/ 0 w 1170294"/>
              <a:gd name="connsiteY10" fmla="*/ 20789 h 274629"/>
              <a:gd name="connsiteX11" fmla="*/ 215168 w 1170294"/>
              <a:gd name="connsiteY11" fmla="*/ 238174 h 2746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70294" h="274629">
                <a:moveTo>
                  <a:pt x="453342" y="0"/>
                </a:moveTo>
                <a:lnTo>
                  <a:pt x="689085" y="238174"/>
                </a:lnTo>
                <a:lnTo>
                  <a:pt x="924829" y="0"/>
                </a:lnTo>
                <a:lnTo>
                  <a:pt x="1170294" y="247895"/>
                </a:lnTo>
                <a:lnTo>
                  <a:pt x="1153282" y="264908"/>
                </a:lnTo>
                <a:lnTo>
                  <a:pt x="924829" y="38885"/>
                </a:lnTo>
                <a:lnTo>
                  <a:pt x="689085" y="274629"/>
                </a:lnTo>
                <a:lnTo>
                  <a:pt x="453342" y="38885"/>
                </a:lnTo>
                <a:lnTo>
                  <a:pt x="215168" y="274629"/>
                </a:lnTo>
                <a:lnTo>
                  <a:pt x="0" y="59462"/>
                </a:lnTo>
                <a:lnTo>
                  <a:pt x="0" y="20789"/>
                </a:lnTo>
                <a:lnTo>
                  <a:pt x="215168" y="23817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B5DC987A-A8C7-4C23-9BF5-33E9F6F21D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6766" y="2256427"/>
            <a:ext cx="10855283" cy="3963398"/>
          </a:xfrm>
          <a:prstGeom prst="rect">
            <a:avLst/>
          </a:pr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F213F2CF-C6DF-4CE1-A6F0-E3B1BFBB0B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200" y="2256427"/>
            <a:ext cx="10853849" cy="3955009"/>
          </a:xfrm>
          <a:prstGeom prst="rect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84325C15-4820-4911-B66E-A5F917CFAE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5106" y="2125615"/>
            <a:ext cx="10855283" cy="3974760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9" name="Content Placeholder 2">
            <a:extLst>
              <a:ext uri="{FF2B5EF4-FFF2-40B4-BE49-F238E27FC236}">
                <a16:creationId xmlns:a16="http://schemas.microsoft.com/office/drawing/2014/main" id="{19093F6E-13FF-8284-7694-25A1F0A286F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14522666"/>
              </p:ext>
            </p:extLst>
          </p:nvPr>
        </p:nvGraphicFramePr>
        <p:xfrm>
          <a:off x="1093694" y="2256427"/>
          <a:ext cx="10260106" cy="33715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90442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10BC51-53E3-8F3F-FAC1-C4970AD48C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9165AC-ABB2-663F-387D-0323DC8825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effectLst/>
              </a:rPr>
              <a:t>Environmental Protection Agency. (2024, February 21). </a:t>
            </a:r>
            <a:r>
              <a:rPr lang="en-US" i="1" dirty="0">
                <a:effectLst/>
              </a:rPr>
              <a:t>United States 2030 Food Loss and Waste Reduction Goal</a:t>
            </a:r>
            <a:r>
              <a:rPr lang="en-US" dirty="0">
                <a:effectLst/>
              </a:rPr>
              <a:t>. EPA. https://www.epa.gov/sustainable-management-food/united-states-2030-food-loss-and-waste-reduction-goal </a:t>
            </a:r>
          </a:p>
          <a:p>
            <a:r>
              <a:rPr lang="en-US" dirty="0">
                <a:effectLst/>
              </a:rPr>
              <a:t>U.S. Department of Agriculture. (n.d.). </a:t>
            </a:r>
            <a:r>
              <a:rPr lang="en-US" i="1" dirty="0">
                <a:effectLst/>
              </a:rPr>
              <a:t>Food Waste Activities</a:t>
            </a:r>
            <a:r>
              <a:rPr lang="en-US" dirty="0">
                <a:effectLst/>
              </a:rPr>
              <a:t>. USDA. https://www.usda.gov/foodwaste/activities </a:t>
            </a:r>
          </a:p>
          <a:p>
            <a:r>
              <a:rPr lang="en-US" dirty="0">
                <a:effectLst/>
              </a:rPr>
              <a:t>Goodwin, L. (2023, April 20). </a:t>
            </a:r>
            <a:r>
              <a:rPr lang="en-US" i="1" dirty="0">
                <a:effectLst/>
              </a:rPr>
              <a:t>The global benefits of reducing food loss and waste, and how to do it</a:t>
            </a:r>
            <a:r>
              <a:rPr lang="en-US" dirty="0">
                <a:effectLst/>
              </a:rPr>
              <a:t>. World Resources Institute. https://www.wri.org/insights/reducing-food-loss-and-food-waste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47087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2149</TotalTime>
  <Words>648</Words>
  <Application>Microsoft Office PowerPoint</Application>
  <PresentationFormat>Widescreen</PresentationFormat>
  <Paragraphs>78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Aptos</vt:lpstr>
      <vt:lpstr>Aptos Display</vt:lpstr>
      <vt:lpstr>Arial</vt:lpstr>
      <vt:lpstr>Calibri</vt:lpstr>
      <vt:lpstr>Ensign:Serif</vt:lpstr>
      <vt:lpstr>Office Theme</vt:lpstr>
      <vt:lpstr>Limit Food Waste</vt:lpstr>
      <vt:lpstr>What is Food Waste?</vt:lpstr>
      <vt:lpstr>Research questions</vt:lpstr>
      <vt:lpstr>Findings</vt:lpstr>
      <vt:lpstr>Gospel Connections</vt:lpstr>
      <vt:lpstr>Project Plans Steps and Resources</vt:lpstr>
      <vt:lpstr>Process</vt:lpstr>
      <vt:lpstr>Completed Project</vt:lpstr>
      <vt:lpstr>Reflection</vt:lpstr>
      <vt:lpstr>PowerPoint Presentation</vt:lpstr>
      <vt:lpstr>References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Limit Food Waste</dc:title>
  <dc:creator>Breanna Latouche</dc:creator>
  <cp:lastModifiedBy>Breanna Latouche</cp:lastModifiedBy>
  <cp:revision>1</cp:revision>
  <dcterms:created xsi:type="dcterms:W3CDTF">2024-04-02T00:23:40Z</dcterms:created>
  <dcterms:modified xsi:type="dcterms:W3CDTF">2024-11-10T01:27:19Z</dcterms:modified>
</cp:coreProperties>
</file>