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5" r:id="rId3"/>
    <p:sldId id="258" r:id="rId4"/>
    <p:sldId id="259" r:id="rId5"/>
    <p:sldId id="261" r:id="rId6"/>
    <p:sldId id="269" r:id="rId7"/>
    <p:sldId id="260" r:id="rId8"/>
    <p:sldId id="262" r:id="rId9"/>
    <p:sldId id="267" r:id="rId10"/>
    <p:sldId id="263" r:id="rId11"/>
    <p:sldId id="264" r:id="rId12"/>
    <p:sldId id="268" r:id="rId13"/>
    <p:sldId id="26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A4CC"/>
    <a:srgbClr val="FFB0E6"/>
    <a:srgbClr val="FBDB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C74F78-CDF4-4E34-9856-8AFF49C03031}" v="1372" dt="2024-07-18T13:38:35.4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rdynpapafamily@gmail.com" userId="239e2c9b16838701" providerId="LiveId" clId="{5DB966D3-7214-426B-996C-453EBA05257C}"/>
    <pc:docChg chg="undo custSel modSld">
      <pc:chgData name="jordynpapafamily@gmail.com" userId="239e2c9b16838701" providerId="LiveId" clId="{5DB966D3-7214-426B-996C-453EBA05257C}" dt="2024-07-14T00:08:17.943" v="619" actId="1076"/>
      <pc:docMkLst>
        <pc:docMk/>
      </pc:docMkLst>
      <pc:sldChg chg="modSp mod">
        <pc:chgData name="jordynpapafamily@gmail.com" userId="239e2c9b16838701" providerId="LiveId" clId="{5DB966D3-7214-426B-996C-453EBA05257C}" dt="2024-07-14T00:07:38.002" v="615" actId="2711"/>
        <pc:sldMkLst>
          <pc:docMk/>
          <pc:sldMk cId="3319197571" sldId="256"/>
        </pc:sldMkLst>
        <pc:spChg chg="mod">
          <ac:chgData name="jordynpapafamily@gmail.com" userId="239e2c9b16838701" providerId="LiveId" clId="{5DB966D3-7214-426B-996C-453EBA05257C}" dt="2024-07-14T00:07:38.002" v="615" actId="2711"/>
          <ac:spMkLst>
            <pc:docMk/>
            <pc:sldMk cId="3319197571" sldId="256"/>
            <ac:spMk id="2" creationId="{3588802A-31E0-9AC0-B787-38110D093485}"/>
          </ac:spMkLst>
        </pc:spChg>
      </pc:sldChg>
      <pc:sldChg chg="modSp mod">
        <pc:chgData name="jordynpapafamily@gmail.com" userId="239e2c9b16838701" providerId="LiveId" clId="{5DB966D3-7214-426B-996C-453EBA05257C}" dt="2024-07-14T00:07:16.792" v="613" actId="2711"/>
        <pc:sldMkLst>
          <pc:docMk/>
          <pc:sldMk cId="2324784972" sldId="258"/>
        </pc:sldMkLst>
        <pc:spChg chg="mod">
          <ac:chgData name="jordynpapafamily@gmail.com" userId="239e2c9b16838701" providerId="LiveId" clId="{5DB966D3-7214-426B-996C-453EBA05257C}" dt="2024-07-14T00:07:16.792" v="613" actId="2711"/>
          <ac:spMkLst>
            <pc:docMk/>
            <pc:sldMk cId="2324784972" sldId="258"/>
            <ac:spMk id="2" creationId="{314247DA-3789-9038-A70D-6CAA4A58AF49}"/>
          </ac:spMkLst>
        </pc:spChg>
      </pc:sldChg>
      <pc:sldChg chg="modSp mod">
        <pc:chgData name="jordynpapafamily@gmail.com" userId="239e2c9b16838701" providerId="LiveId" clId="{5DB966D3-7214-426B-996C-453EBA05257C}" dt="2024-07-14T00:07:06.868" v="612" actId="2711"/>
        <pc:sldMkLst>
          <pc:docMk/>
          <pc:sldMk cId="3438814127" sldId="259"/>
        </pc:sldMkLst>
        <pc:spChg chg="mod">
          <ac:chgData name="jordynpapafamily@gmail.com" userId="239e2c9b16838701" providerId="LiveId" clId="{5DB966D3-7214-426B-996C-453EBA05257C}" dt="2024-07-14T00:07:06.868" v="612" actId="2711"/>
          <ac:spMkLst>
            <pc:docMk/>
            <pc:sldMk cId="3438814127" sldId="259"/>
            <ac:spMk id="2" creationId="{63DEB038-7968-1D9A-9239-4DD8D96CE434}"/>
          </ac:spMkLst>
        </pc:spChg>
      </pc:sldChg>
      <pc:sldChg chg="addSp delSp modSp mod setBg">
        <pc:chgData name="jordynpapafamily@gmail.com" userId="239e2c9b16838701" providerId="LiveId" clId="{5DB966D3-7214-426B-996C-453EBA05257C}" dt="2024-07-14T00:06:46.204" v="610" actId="2711"/>
        <pc:sldMkLst>
          <pc:docMk/>
          <pc:sldMk cId="142534922" sldId="260"/>
        </pc:sldMkLst>
        <pc:spChg chg="mod">
          <ac:chgData name="jordynpapafamily@gmail.com" userId="239e2c9b16838701" providerId="LiveId" clId="{5DB966D3-7214-426B-996C-453EBA05257C}" dt="2024-07-14T00:06:46.204" v="610" actId="2711"/>
          <ac:spMkLst>
            <pc:docMk/>
            <pc:sldMk cId="142534922" sldId="260"/>
            <ac:spMk id="2" creationId="{606A0E9D-2769-37B8-FDA5-8804B4B22A59}"/>
          </ac:spMkLst>
        </pc:spChg>
        <pc:spChg chg="mod">
          <ac:chgData name="jordynpapafamily@gmail.com" userId="239e2c9b16838701" providerId="LiveId" clId="{5DB966D3-7214-426B-996C-453EBA05257C}" dt="2024-07-13T22:39:59.255" v="570" actId="207"/>
          <ac:spMkLst>
            <pc:docMk/>
            <pc:sldMk cId="142534922" sldId="260"/>
            <ac:spMk id="3" creationId="{199B4EDB-1910-CDA7-388B-D258E469264E}"/>
          </ac:spMkLst>
        </pc:spChg>
        <pc:spChg chg="add del">
          <ac:chgData name="jordynpapafamily@gmail.com" userId="239e2c9b16838701" providerId="LiveId" clId="{5DB966D3-7214-426B-996C-453EBA05257C}" dt="2024-07-12T16:58:08.441" v="566" actId="26606"/>
          <ac:spMkLst>
            <pc:docMk/>
            <pc:sldMk cId="142534922" sldId="260"/>
            <ac:spMk id="10" creationId="{04812C46-200A-4DEB-A05E-3ED6C68C2387}"/>
          </ac:spMkLst>
        </pc:spChg>
        <pc:spChg chg="add del">
          <ac:chgData name="jordynpapafamily@gmail.com" userId="239e2c9b16838701" providerId="LiveId" clId="{5DB966D3-7214-426B-996C-453EBA05257C}" dt="2024-07-12T16:58:08.441" v="566" actId="26606"/>
          <ac:spMkLst>
            <pc:docMk/>
            <pc:sldMk cId="142534922" sldId="260"/>
            <ac:spMk id="12" creationId="{D1EA859B-E555-4109-94F3-6700E046E008}"/>
          </ac:spMkLst>
        </pc:spChg>
        <pc:spChg chg="add">
          <ac:chgData name="jordynpapafamily@gmail.com" userId="239e2c9b16838701" providerId="LiveId" clId="{5DB966D3-7214-426B-996C-453EBA05257C}" dt="2024-07-12T16:58:08.441" v="566" actId="26606"/>
          <ac:spMkLst>
            <pc:docMk/>
            <pc:sldMk cId="142534922" sldId="260"/>
            <ac:spMk id="17" creationId="{8181FC64-B306-4821-98E2-780662EFC486}"/>
          </ac:spMkLst>
        </pc:spChg>
        <pc:spChg chg="add">
          <ac:chgData name="jordynpapafamily@gmail.com" userId="239e2c9b16838701" providerId="LiveId" clId="{5DB966D3-7214-426B-996C-453EBA05257C}" dt="2024-07-12T16:58:08.441" v="566" actId="26606"/>
          <ac:spMkLst>
            <pc:docMk/>
            <pc:sldMk cId="142534922" sldId="260"/>
            <ac:spMk id="19" creationId="{5871FC61-DD4E-47D4-81FD-8A7E7D12B371}"/>
          </ac:spMkLst>
        </pc:spChg>
        <pc:spChg chg="add">
          <ac:chgData name="jordynpapafamily@gmail.com" userId="239e2c9b16838701" providerId="LiveId" clId="{5DB966D3-7214-426B-996C-453EBA05257C}" dt="2024-07-12T16:58:08.441" v="566" actId="26606"/>
          <ac:spMkLst>
            <pc:docMk/>
            <pc:sldMk cId="142534922" sldId="260"/>
            <ac:spMk id="21" creationId="{F9EC3F91-A75C-4F74-867E-E4C28C13546B}"/>
          </ac:spMkLst>
        </pc:spChg>
        <pc:spChg chg="add">
          <ac:chgData name="jordynpapafamily@gmail.com" userId="239e2c9b16838701" providerId="LiveId" clId="{5DB966D3-7214-426B-996C-453EBA05257C}" dt="2024-07-12T16:58:08.441" v="566" actId="26606"/>
          <ac:spMkLst>
            <pc:docMk/>
            <pc:sldMk cId="142534922" sldId="260"/>
            <ac:spMk id="23" creationId="{829A1E2C-5AC8-40FC-99E9-832069D39792}"/>
          </ac:spMkLst>
        </pc:spChg>
        <pc:picChg chg="add mod ord">
          <ac:chgData name="jordynpapafamily@gmail.com" userId="239e2c9b16838701" providerId="LiveId" clId="{5DB966D3-7214-426B-996C-453EBA05257C}" dt="2024-07-12T16:58:08.441" v="566" actId="26606"/>
          <ac:picMkLst>
            <pc:docMk/>
            <pc:sldMk cId="142534922" sldId="260"/>
            <ac:picMk id="5" creationId="{E4DECBEE-92DF-00EE-912B-2E05EAED4E48}"/>
          </ac:picMkLst>
        </pc:picChg>
        <pc:picChg chg="add del mod">
          <ac:chgData name="jordynpapafamily@gmail.com" userId="239e2c9b16838701" providerId="LiveId" clId="{5DB966D3-7214-426B-996C-453EBA05257C}" dt="2024-07-12T16:57:06.512" v="560" actId="478"/>
          <ac:picMkLst>
            <pc:docMk/>
            <pc:sldMk cId="142534922" sldId="260"/>
            <ac:picMk id="1026" creationId="{7CAC1B2A-5E89-9016-75B5-438F97387393}"/>
          </ac:picMkLst>
        </pc:picChg>
      </pc:sldChg>
      <pc:sldChg chg="modSp mod">
        <pc:chgData name="jordynpapafamily@gmail.com" userId="239e2c9b16838701" providerId="LiveId" clId="{5DB966D3-7214-426B-996C-453EBA05257C}" dt="2024-07-14T00:07:01.203" v="611" actId="2711"/>
        <pc:sldMkLst>
          <pc:docMk/>
          <pc:sldMk cId="3590338280" sldId="261"/>
        </pc:sldMkLst>
        <pc:spChg chg="mod">
          <ac:chgData name="jordynpapafamily@gmail.com" userId="239e2c9b16838701" providerId="LiveId" clId="{5DB966D3-7214-426B-996C-453EBA05257C}" dt="2024-07-14T00:07:01.203" v="611" actId="2711"/>
          <ac:spMkLst>
            <pc:docMk/>
            <pc:sldMk cId="3590338280" sldId="261"/>
            <ac:spMk id="2" creationId="{56516DCE-73CF-3C2C-2186-1312E874BA09}"/>
          </ac:spMkLst>
        </pc:spChg>
      </pc:sldChg>
      <pc:sldChg chg="modSp mod">
        <pc:chgData name="jordynpapafamily@gmail.com" userId="239e2c9b16838701" providerId="LiveId" clId="{5DB966D3-7214-426B-996C-453EBA05257C}" dt="2024-07-14T00:06:39.585" v="609" actId="2711"/>
        <pc:sldMkLst>
          <pc:docMk/>
          <pc:sldMk cId="4092140387" sldId="262"/>
        </pc:sldMkLst>
        <pc:spChg chg="mod">
          <ac:chgData name="jordynpapafamily@gmail.com" userId="239e2c9b16838701" providerId="LiveId" clId="{5DB966D3-7214-426B-996C-453EBA05257C}" dt="2024-07-14T00:06:39.585" v="609" actId="2711"/>
          <ac:spMkLst>
            <pc:docMk/>
            <pc:sldMk cId="4092140387" sldId="262"/>
            <ac:spMk id="2" creationId="{0FE183BB-9AB4-131F-EDF5-6D7108838856}"/>
          </ac:spMkLst>
        </pc:spChg>
        <pc:spChg chg="mod">
          <ac:chgData name="jordynpapafamily@gmail.com" userId="239e2c9b16838701" providerId="LiveId" clId="{5DB966D3-7214-426B-996C-453EBA05257C}" dt="2024-07-12T17:00:50.522" v="568"/>
          <ac:spMkLst>
            <pc:docMk/>
            <pc:sldMk cId="4092140387" sldId="262"/>
            <ac:spMk id="3" creationId="{BAD9742B-4403-C9A9-6753-D68D5BD9D9B0}"/>
          </ac:spMkLst>
        </pc:spChg>
      </pc:sldChg>
      <pc:sldChg chg="modSp mod">
        <pc:chgData name="jordynpapafamily@gmail.com" userId="239e2c9b16838701" providerId="LiveId" clId="{5DB966D3-7214-426B-996C-453EBA05257C}" dt="2024-07-14T00:05:34.863" v="607" actId="2711"/>
        <pc:sldMkLst>
          <pc:docMk/>
          <pc:sldMk cId="4193421085" sldId="263"/>
        </pc:sldMkLst>
        <pc:spChg chg="mod">
          <ac:chgData name="jordynpapafamily@gmail.com" userId="239e2c9b16838701" providerId="LiveId" clId="{5DB966D3-7214-426B-996C-453EBA05257C}" dt="2024-07-14T00:05:34.863" v="607" actId="2711"/>
          <ac:spMkLst>
            <pc:docMk/>
            <pc:sldMk cId="4193421085" sldId="263"/>
            <ac:spMk id="2" creationId="{282B0837-67C2-A8B3-29D1-94B2A0523A12}"/>
          </ac:spMkLst>
        </pc:spChg>
      </pc:sldChg>
      <pc:sldChg chg="modSp mod">
        <pc:chgData name="jordynpapafamily@gmail.com" userId="239e2c9b16838701" providerId="LiveId" clId="{5DB966D3-7214-426B-996C-453EBA05257C}" dt="2024-07-14T00:06:29.859" v="608" actId="2711"/>
        <pc:sldMkLst>
          <pc:docMk/>
          <pc:sldMk cId="3311922582" sldId="264"/>
        </pc:sldMkLst>
        <pc:spChg chg="mod">
          <ac:chgData name="jordynpapafamily@gmail.com" userId="239e2c9b16838701" providerId="LiveId" clId="{5DB966D3-7214-426B-996C-453EBA05257C}" dt="2024-07-14T00:06:29.859" v="608" actId="2711"/>
          <ac:spMkLst>
            <pc:docMk/>
            <pc:sldMk cId="3311922582" sldId="264"/>
            <ac:spMk id="2" creationId="{1B3D46B5-9A10-3635-E3FA-F32784770CD4}"/>
          </ac:spMkLst>
        </pc:spChg>
        <pc:spChg chg="mod">
          <ac:chgData name="jordynpapafamily@gmail.com" userId="239e2c9b16838701" providerId="LiveId" clId="{5DB966D3-7214-426B-996C-453EBA05257C}" dt="2024-07-13T22:39:37.179" v="569" actId="14100"/>
          <ac:spMkLst>
            <pc:docMk/>
            <pc:sldMk cId="3311922582" sldId="264"/>
            <ac:spMk id="3" creationId="{769809FC-D28A-BD7D-C511-186D09E38BD4}"/>
          </ac:spMkLst>
        </pc:spChg>
      </pc:sldChg>
      <pc:sldChg chg="modSp mod">
        <pc:chgData name="jordynpapafamily@gmail.com" userId="239e2c9b16838701" providerId="LiveId" clId="{5DB966D3-7214-426B-996C-453EBA05257C}" dt="2024-07-14T00:07:27.968" v="614" actId="2711"/>
        <pc:sldMkLst>
          <pc:docMk/>
          <pc:sldMk cId="127912535" sldId="265"/>
        </pc:sldMkLst>
        <pc:spChg chg="mod">
          <ac:chgData name="jordynpapafamily@gmail.com" userId="239e2c9b16838701" providerId="LiveId" clId="{5DB966D3-7214-426B-996C-453EBA05257C}" dt="2024-07-14T00:07:27.968" v="614" actId="2711"/>
          <ac:spMkLst>
            <pc:docMk/>
            <pc:sldMk cId="127912535" sldId="265"/>
            <ac:spMk id="8" creationId="{8BE98312-1C32-3D0A-E320-9E6B399B1F07}"/>
          </ac:spMkLst>
        </pc:spChg>
      </pc:sldChg>
      <pc:sldChg chg="delSp modSp mod">
        <pc:chgData name="jordynpapafamily@gmail.com" userId="239e2c9b16838701" providerId="LiveId" clId="{5DB966D3-7214-426B-996C-453EBA05257C}" dt="2024-07-14T00:08:17.943" v="619" actId="1076"/>
        <pc:sldMkLst>
          <pc:docMk/>
          <pc:sldMk cId="2257211740" sldId="266"/>
        </pc:sldMkLst>
        <pc:spChg chg="del mod">
          <ac:chgData name="jordynpapafamily@gmail.com" userId="239e2c9b16838701" providerId="LiveId" clId="{5DB966D3-7214-426B-996C-453EBA05257C}" dt="2024-07-14T00:08:07.980" v="616" actId="21"/>
          <ac:spMkLst>
            <pc:docMk/>
            <pc:sldMk cId="2257211740" sldId="266"/>
            <ac:spMk id="2" creationId="{E7BB3E01-72D4-68A6-3BBC-716B242451E4}"/>
          </ac:spMkLst>
        </pc:spChg>
        <pc:spChg chg="mod">
          <ac:chgData name="jordynpapafamily@gmail.com" userId="239e2c9b16838701" providerId="LiveId" clId="{5DB966D3-7214-426B-996C-453EBA05257C}" dt="2024-07-14T00:08:17.943" v="619" actId="1076"/>
          <ac:spMkLst>
            <pc:docMk/>
            <pc:sldMk cId="2257211740" sldId="266"/>
            <ac:spMk id="3" creationId="{CE40A797-7770-9973-DAD4-13DDEAFC505F}"/>
          </ac:spMkLst>
        </pc:spChg>
      </pc:sldChg>
    </pc:docChg>
  </pc:docChgLst>
  <pc:docChgLst>
    <pc:chgData name="Guest User" userId="239e2c9b16838701" providerId="Windows Live" clId="Web-{6DF3CB28-46EC-4C98-9F97-14F18FF5298F}"/>
    <pc:docChg chg="addSld modSld">
      <pc:chgData name="Guest User" userId="239e2c9b16838701" providerId="Windows Live" clId="Web-{6DF3CB28-46EC-4C98-9F97-14F18FF5298F}" dt="2024-07-09T15:23:57.963" v="164" actId="1076"/>
      <pc:docMkLst>
        <pc:docMk/>
      </pc:docMkLst>
      <pc:sldChg chg="addSp delSp modSp">
        <pc:chgData name="Guest User" userId="239e2c9b16838701" providerId="Windows Live" clId="Web-{6DF3CB28-46EC-4C98-9F97-14F18FF5298F}" dt="2024-07-09T15:23:57.963" v="164" actId="1076"/>
        <pc:sldMkLst>
          <pc:docMk/>
          <pc:sldMk cId="3319197571" sldId="256"/>
        </pc:sldMkLst>
        <pc:spChg chg="mod">
          <ac:chgData name="Guest User" userId="239e2c9b16838701" providerId="Windows Live" clId="Web-{6DF3CB28-46EC-4C98-9F97-14F18FF5298F}" dt="2024-07-09T15:22:30.913" v="162"/>
          <ac:spMkLst>
            <pc:docMk/>
            <pc:sldMk cId="3319197571" sldId="256"/>
            <ac:spMk id="2" creationId="{3588802A-31E0-9AC0-B787-38110D093485}"/>
          </ac:spMkLst>
        </pc:spChg>
        <pc:spChg chg="mod">
          <ac:chgData name="Guest User" userId="239e2c9b16838701" providerId="Windows Live" clId="Web-{6DF3CB28-46EC-4C98-9F97-14F18FF5298F}" dt="2024-07-09T15:22:30.913" v="162"/>
          <ac:spMkLst>
            <pc:docMk/>
            <pc:sldMk cId="3319197571" sldId="256"/>
            <ac:spMk id="3" creationId="{5CFF56D5-AC44-06F9-D262-DDEE7B6AD616}"/>
          </ac:spMkLst>
        </pc:spChg>
        <pc:spChg chg="del">
          <ac:chgData name="Guest User" userId="239e2c9b16838701" providerId="Windows Live" clId="Web-{6DF3CB28-46EC-4C98-9F97-14F18FF5298F}" dt="2024-07-09T15:22:30.913" v="162"/>
          <ac:spMkLst>
            <pc:docMk/>
            <pc:sldMk cId="3319197571" sldId="256"/>
            <ac:spMk id="28" creationId="{32E62931-8EB4-42BB-BAAB-D8757BE66D8E}"/>
          </ac:spMkLst>
        </pc:spChg>
        <pc:spChg chg="add">
          <ac:chgData name="Guest User" userId="239e2c9b16838701" providerId="Windows Live" clId="Web-{6DF3CB28-46EC-4C98-9F97-14F18FF5298F}" dt="2024-07-09T15:22:30.913" v="162"/>
          <ac:spMkLst>
            <pc:docMk/>
            <pc:sldMk cId="3319197571" sldId="256"/>
            <ac:spMk id="33" creationId="{0DBF1ABE-8590-450D-BB49-BDDCCF3EEA9E}"/>
          </ac:spMkLst>
        </pc:spChg>
        <pc:spChg chg="add">
          <ac:chgData name="Guest User" userId="239e2c9b16838701" providerId="Windows Live" clId="Web-{6DF3CB28-46EC-4C98-9F97-14F18FF5298F}" dt="2024-07-09T15:22:30.913" v="162"/>
          <ac:spMkLst>
            <pc:docMk/>
            <pc:sldMk cId="3319197571" sldId="256"/>
            <ac:spMk id="35" creationId="{18D32C3D-8F76-4E99-BE56-0836CC38CC84}"/>
          </ac:spMkLst>
        </pc:spChg>
        <pc:spChg chg="add">
          <ac:chgData name="Guest User" userId="239e2c9b16838701" providerId="Windows Live" clId="Web-{6DF3CB28-46EC-4C98-9F97-14F18FF5298F}" dt="2024-07-09T15:22:30.913" v="162"/>
          <ac:spMkLst>
            <pc:docMk/>
            <pc:sldMk cId="3319197571" sldId="256"/>
            <ac:spMk id="37" creationId="{70766076-46F5-42D5-A773-2B3BEF2B8B74}"/>
          </ac:spMkLst>
        </pc:spChg>
        <pc:spChg chg="add">
          <ac:chgData name="Guest User" userId="239e2c9b16838701" providerId="Windows Live" clId="Web-{6DF3CB28-46EC-4C98-9F97-14F18FF5298F}" dt="2024-07-09T15:22:30.913" v="162"/>
          <ac:spMkLst>
            <pc:docMk/>
            <pc:sldMk cId="3319197571" sldId="256"/>
            <ac:spMk id="39" creationId="{CB7B90D9-1EC2-4A12-B24A-342C1BCA2FA1}"/>
          </ac:spMkLst>
        </pc:spChg>
        <pc:picChg chg="add del mod">
          <ac:chgData name="Guest User" userId="239e2c9b16838701" providerId="Windows Live" clId="Web-{6DF3CB28-46EC-4C98-9F97-14F18FF5298F}" dt="2024-07-09T15:22:25.256" v="161"/>
          <ac:picMkLst>
            <pc:docMk/>
            <pc:sldMk cId="3319197571" sldId="256"/>
            <ac:picMk id="4" creationId="{81363B88-B031-FD14-0F4C-B2C1791822BC}"/>
          </ac:picMkLst>
        </pc:picChg>
        <pc:picChg chg="add del mod">
          <ac:chgData name="Guest User" userId="239e2c9b16838701" providerId="Windows Live" clId="Web-{6DF3CB28-46EC-4C98-9F97-14F18FF5298F}" dt="2024-07-09T14:50:06.781" v="1"/>
          <ac:picMkLst>
            <pc:docMk/>
            <pc:sldMk cId="3319197571" sldId="256"/>
            <ac:picMk id="4" creationId="{BF2AB588-4635-1870-887D-92381C909619}"/>
          </ac:picMkLst>
        </pc:picChg>
        <pc:picChg chg="add mod">
          <ac:chgData name="Guest User" userId="239e2c9b16838701" providerId="Windows Live" clId="Web-{6DF3CB28-46EC-4C98-9F97-14F18FF5298F}" dt="2024-07-09T15:23:57.963" v="164" actId="1076"/>
          <ac:picMkLst>
            <pc:docMk/>
            <pc:sldMk cId="3319197571" sldId="256"/>
            <ac:picMk id="5" creationId="{48641E82-05F8-60AF-E2E4-5A8AD72750D4}"/>
          </ac:picMkLst>
        </pc:picChg>
        <pc:picChg chg="add del mod">
          <ac:chgData name="Guest User" userId="239e2c9b16838701" providerId="Windows Live" clId="Web-{6DF3CB28-46EC-4C98-9F97-14F18FF5298F}" dt="2024-07-09T14:50:50.799" v="4"/>
          <ac:picMkLst>
            <pc:docMk/>
            <pc:sldMk cId="3319197571" sldId="256"/>
            <ac:picMk id="7" creationId="{4835CD1B-6339-1E79-6CB9-DB93CB4F5225}"/>
          </ac:picMkLst>
        </pc:picChg>
        <pc:picChg chg="add del mod">
          <ac:chgData name="Guest User" userId="239e2c9b16838701" providerId="Windows Live" clId="Web-{6DF3CB28-46EC-4C98-9F97-14F18FF5298F}" dt="2024-07-09T14:51:18.581" v="9"/>
          <ac:picMkLst>
            <pc:docMk/>
            <pc:sldMk cId="3319197571" sldId="256"/>
            <ac:picMk id="10" creationId="{8CEFCB62-FCBA-E823-A5B0-E65538C9A39E}"/>
          </ac:picMkLst>
        </pc:picChg>
      </pc:sldChg>
      <pc:sldChg chg="modSp new mod setBg">
        <pc:chgData name="Guest User" userId="239e2c9b16838701" providerId="Windows Live" clId="Web-{6DF3CB28-46EC-4C98-9F97-14F18FF5298F}" dt="2024-07-09T15:12:07.526" v="94" actId="20577"/>
        <pc:sldMkLst>
          <pc:docMk/>
          <pc:sldMk cId="2324784972" sldId="258"/>
        </pc:sldMkLst>
        <pc:spChg chg="mod">
          <ac:chgData name="Guest User" userId="239e2c9b16838701" providerId="Windows Live" clId="Web-{6DF3CB28-46EC-4C98-9F97-14F18FF5298F}" dt="2024-07-09T15:12:07.526" v="94" actId="20577"/>
          <ac:spMkLst>
            <pc:docMk/>
            <pc:sldMk cId="2324784972" sldId="258"/>
            <ac:spMk id="2" creationId="{314247DA-3789-9038-A70D-6CAA4A58AF49}"/>
          </ac:spMkLst>
        </pc:spChg>
        <pc:spChg chg="mod">
          <ac:chgData name="Guest User" userId="239e2c9b16838701" providerId="Windows Live" clId="Web-{6DF3CB28-46EC-4C98-9F97-14F18FF5298F}" dt="2024-07-09T15:05:53.729" v="87" actId="20577"/>
          <ac:spMkLst>
            <pc:docMk/>
            <pc:sldMk cId="2324784972" sldId="258"/>
            <ac:spMk id="3" creationId="{94E415E5-7710-A0E9-6CC9-8C45E10BBA34}"/>
          </ac:spMkLst>
        </pc:spChg>
      </pc:sldChg>
      <pc:sldChg chg="modSp new mod setBg">
        <pc:chgData name="Guest User" userId="239e2c9b16838701" providerId="Windows Live" clId="Web-{6DF3CB28-46EC-4C98-9F97-14F18FF5298F}" dt="2024-07-09T15:12:30.668" v="97" actId="20577"/>
        <pc:sldMkLst>
          <pc:docMk/>
          <pc:sldMk cId="3438814127" sldId="259"/>
        </pc:sldMkLst>
        <pc:spChg chg="mod">
          <ac:chgData name="Guest User" userId="239e2c9b16838701" providerId="Windows Live" clId="Web-{6DF3CB28-46EC-4C98-9F97-14F18FF5298F}" dt="2024-07-09T15:12:30.668" v="97" actId="20577"/>
          <ac:spMkLst>
            <pc:docMk/>
            <pc:sldMk cId="3438814127" sldId="259"/>
            <ac:spMk id="2" creationId="{63DEB038-7968-1D9A-9239-4DD8D96CE434}"/>
          </ac:spMkLst>
        </pc:spChg>
      </pc:sldChg>
      <pc:sldChg chg="modSp new mod setBg">
        <pc:chgData name="Guest User" userId="239e2c9b16838701" providerId="Windows Live" clId="Web-{6DF3CB28-46EC-4C98-9F97-14F18FF5298F}" dt="2024-07-09T15:13:02.341" v="101" actId="20577"/>
        <pc:sldMkLst>
          <pc:docMk/>
          <pc:sldMk cId="142534922" sldId="260"/>
        </pc:sldMkLst>
        <pc:spChg chg="mod">
          <ac:chgData name="Guest User" userId="239e2c9b16838701" providerId="Windows Live" clId="Web-{6DF3CB28-46EC-4C98-9F97-14F18FF5298F}" dt="2024-07-09T15:13:02.341" v="101" actId="20577"/>
          <ac:spMkLst>
            <pc:docMk/>
            <pc:sldMk cId="142534922" sldId="260"/>
            <ac:spMk id="2" creationId="{606A0E9D-2769-37B8-FDA5-8804B4B22A59}"/>
          </ac:spMkLst>
        </pc:spChg>
      </pc:sldChg>
      <pc:sldChg chg="modSp new mod setBg">
        <pc:chgData name="Guest User" userId="239e2c9b16838701" providerId="Windows Live" clId="Web-{6DF3CB28-46EC-4C98-9F97-14F18FF5298F}" dt="2024-07-09T15:12:47.247" v="99" actId="20577"/>
        <pc:sldMkLst>
          <pc:docMk/>
          <pc:sldMk cId="3590338280" sldId="261"/>
        </pc:sldMkLst>
        <pc:spChg chg="mod">
          <ac:chgData name="Guest User" userId="239e2c9b16838701" providerId="Windows Live" clId="Web-{6DF3CB28-46EC-4C98-9F97-14F18FF5298F}" dt="2024-07-09T15:12:47.247" v="99" actId="20577"/>
          <ac:spMkLst>
            <pc:docMk/>
            <pc:sldMk cId="3590338280" sldId="261"/>
            <ac:spMk id="2" creationId="{56516DCE-73CF-3C2C-2186-1312E874BA09}"/>
          </ac:spMkLst>
        </pc:spChg>
      </pc:sldChg>
      <pc:sldChg chg="modSp new mod setBg">
        <pc:chgData name="Guest User" userId="239e2c9b16838701" providerId="Windows Live" clId="Web-{6DF3CB28-46EC-4C98-9F97-14F18FF5298F}" dt="2024-07-09T15:13:12.560" v="103" actId="20577"/>
        <pc:sldMkLst>
          <pc:docMk/>
          <pc:sldMk cId="4092140387" sldId="262"/>
        </pc:sldMkLst>
        <pc:spChg chg="mod">
          <ac:chgData name="Guest User" userId="239e2c9b16838701" providerId="Windows Live" clId="Web-{6DF3CB28-46EC-4C98-9F97-14F18FF5298F}" dt="2024-07-09T15:13:12.560" v="103" actId="20577"/>
          <ac:spMkLst>
            <pc:docMk/>
            <pc:sldMk cId="4092140387" sldId="262"/>
            <ac:spMk id="2" creationId="{0FE183BB-9AB4-131F-EDF5-6D7108838856}"/>
          </ac:spMkLst>
        </pc:spChg>
      </pc:sldChg>
      <pc:sldChg chg="modSp new mod setBg">
        <pc:chgData name="Guest User" userId="239e2c9b16838701" providerId="Windows Live" clId="Web-{6DF3CB28-46EC-4C98-9F97-14F18FF5298F}" dt="2024-07-09T15:13:27.373" v="106" actId="20577"/>
        <pc:sldMkLst>
          <pc:docMk/>
          <pc:sldMk cId="4193421085" sldId="263"/>
        </pc:sldMkLst>
        <pc:spChg chg="mod">
          <ac:chgData name="Guest User" userId="239e2c9b16838701" providerId="Windows Live" clId="Web-{6DF3CB28-46EC-4C98-9F97-14F18FF5298F}" dt="2024-07-09T15:13:27.373" v="106" actId="20577"/>
          <ac:spMkLst>
            <pc:docMk/>
            <pc:sldMk cId="4193421085" sldId="263"/>
            <ac:spMk id="2" creationId="{282B0837-67C2-A8B3-29D1-94B2A0523A12}"/>
          </ac:spMkLst>
        </pc:spChg>
      </pc:sldChg>
      <pc:sldChg chg="modSp new mod setBg">
        <pc:chgData name="Guest User" userId="239e2c9b16838701" providerId="Windows Live" clId="Web-{6DF3CB28-46EC-4C98-9F97-14F18FF5298F}" dt="2024-07-09T15:13:39.108" v="108" actId="20577"/>
        <pc:sldMkLst>
          <pc:docMk/>
          <pc:sldMk cId="3311922582" sldId="264"/>
        </pc:sldMkLst>
        <pc:spChg chg="mod">
          <ac:chgData name="Guest User" userId="239e2c9b16838701" providerId="Windows Live" clId="Web-{6DF3CB28-46EC-4C98-9F97-14F18FF5298F}" dt="2024-07-09T15:13:39.108" v="108" actId="20577"/>
          <ac:spMkLst>
            <pc:docMk/>
            <pc:sldMk cId="3311922582" sldId="264"/>
            <ac:spMk id="2" creationId="{1B3D46B5-9A10-3635-E3FA-F32784770CD4}"/>
          </ac:spMkLst>
        </pc:spChg>
      </pc:sldChg>
      <pc:sldChg chg="addSp delSp modSp new mod setBg">
        <pc:chgData name="Guest User" userId="239e2c9b16838701" providerId="Windows Live" clId="Web-{6DF3CB28-46EC-4C98-9F97-14F18FF5298F}" dt="2024-07-09T15:21:19.785" v="148"/>
        <pc:sldMkLst>
          <pc:docMk/>
          <pc:sldMk cId="127912535" sldId="265"/>
        </pc:sldMkLst>
        <pc:spChg chg="del">
          <ac:chgData name="Guest User" userId="239e2c9b16838701" providerId="Windows Live" clId="Web-{6DF3CB28-46EC-4C98-9F97-14F18FF5298F}" dt="2024-07-09T15:18:29.605" v="126"/>
          <ac:spMkLst>
            <pc:docMk/>
            <pc:sldMk cId="127912535" sldId="265"/>
            <ac:spMk id="2" creationId="{01CE1909-EFFC-31FD-9D73-6275179C5343}"/>
          </ac:spMkLst>
        </pc:spChg>
        <pc:spChg chg="del mod">
          <ac:chgData name="Guest User" userId="239e2c9b16838701" providerId="Windows Live" clId="Web-{6DF3CB28-46EC-4C98-9F97-14F18FF5298F}" dt="2024-07-09T15:18:33.168" v="127"/>
          <ac:spMkLst>
            <pc:docMk/>
            <pc:sldMk cId="127912535" sldId="265"/>
            <ac:spMk id="3" creationId="{8BE98312-1C32-3D0A-E320-9E6B399B1F07}"/>
          </ac:spMkLst>
        </pc:spChg>
        <pc:spChg chg="add del mod">
          <ac:chgData name="Guest User" userId="239e2c9b16838701" providerId="Windows Live" clId="Web-{6DF3CB28-46EC-4C98-9F97-14F18FF5298F}" dt="2024-07-09T15:19:03.716" v="134"/>
          <ac:spMkLst>
            <pc:docMk/>
            <pc:sldMk cId="127912535" sldId="265"/>
            <ac:spMk id="5" creationId="{D339831A-0F0A-42CD-16DC-140C0E66E5F7}"/>
          </ac:spMkLst>
        </pc:spChg>
        <pc:spChg chg="add del">
          <ac:chgData name="Guest User" userId="239e2c9b16838701" providerId="Windows Live" clId="Web-{6DF3CB28-46EC-4C98-9F97-14F18FF5298F}" dt="2024-07-09T15:18:47.606" v="130"/>
          <ac:spMkLst>
            <pc:docMk/>
            <pc:sldMk cId="127912535" sldId="265"/>
            <ac:spMk id="6" creationId="{8BE98312-1C32-3D0A-E320-9E6B399B1F07}"/>
          </ac:spMkLst>
        </pc:spChg>
        <pc:spChg chg="add del">
          <ac:chgData name="Guest User" userId="239e2c9b16838701" providerId="Windows Live" clId="Web-{6DF3CB28-46EC-4C98-9F97-14F18FF5298F}" dt="2024-07-09T15:18:51.950" v="132"/>
          <ac:spMkLst>
            <pc:docMk/>
            <pc:sldMk cId="127912535" sldId="265"/>
            <ac:spMk id="7" creationId="{8BE98312-1C32-3D0A-E320-9E6B399B1F07}"/>
          </ac:spMkLst>
        </pc:spChg>
        <pc:spChg chg="add mod">
          <ac:chgData name="Guest User" userId="239e2c9b16838701" providerId="Windows Live" clId="Web-{6DF3CB28-46EC-4C98-9F97-14F18FF5298F}" dt="2024-07-09T15:21:19.785" v="148"/>
          <ac:spMkLst>
            <pc:docMk/>
            <pc:sldMk cId="127912535" sldId="265"/>
            <ac:spMk id="8" creationId="{8BE98312-1C32-3D0A-E320-9E6B399B1F07}"/>
          </ac:spMkLst>
        </pc:spChg>
      </pc:sldChg>
      <pc:sldChg chg="modSp new mod setBg">
        <pc:chgData name="Guest User" userId="239e2c9b16838701" providerId="Windows Live" clId="Web-{6DF3CB28-46EC-4C98-9F97-14F18FF5298F}" dt="2024-07-09T15:15:36.254" v="123" actId="20577"/>
        <pc:sldMkLst>
          <pc:docMk/>
          <pc:sldMk cId="2257211740" sldId="266"/>
        </pc:sldMkLst>
        <pc:spChg chg="mod">
          <ac:chgData name="Guest User" userId="239e2c9b16838701" providerId="Windows Live" clId="Web-{6DF3CB28-46EC-4C98-9F97-14F18FF5298F}" dt="2024-07-09T15:15:36.254" v="123" actId="20577"/>
          <ac:spMkLst>
            <pc:docMk/>
            <pc:sldMk cId="2257211740" sldId="266"/>
            <ac:spMk id="2" creationId="{E7BB3E01-72D4-68A6-3BBC-716B242451E4}"/>
          </ac:spMkLst>
        </pc:spChg>
      </pc:sldChg>
    </pc:docChg>
  </pc:docChgLst>
  <pc:docChgLst>
    <pc:chgData name="Guest User" userId="239e2c9b16838701" providerId="Windows Live" clId="Web-{425243E4-8B3E-438B-A4DD-47EC0D76D668}"/>
    <pc:docChg chg="modSld">
      <pc:chgData name="Guest User" userId="239e2c9b16838701" providerId="Windows Live" clId="Web-{425243E4-8B3E-438B-A4DD-47EC0D76D668}" dt="2024-07-16T23:23:54.479" v="13"/>
      <pc:docMkLst>
        <pc:docMk/>
      </pc:docMkLst>
      <pc:sldChg chg="mod setBg">
        <pc:chgData name="Guest User" userId="239e2c9b16838701" providerId="Windows Live" clId="Web-{425243E4-8B3E-438B-A4DD-47EC0D76D668}" dt="2024-07-16T23:20:23.081" v="0"/>
        <pc:sldMkLst>
          <pc:docMk/>
          <pc:sldMk cId="2324784972" sldId="258"/>
        </pc:sldMkLst>
      </pc:sldChg>
      <pc:sldChg chg="mod setBg">
        <pc:chgData name="Guest User" userId="239e2c9b16838701" providerId="Windows Live" clId="Web-{425243E4-8B3E-438B-A4DD-47EC0D76D668}" dt="2024-07-16T23:23:54.479" v="13"/>
        <pc:sldMkLst>
          <pc:docMk/>
          <pc:sldMk cId="142534922" sldId="260"/>
        </pc:sldMkLst>
      </pc:sldChg>
      <pc:sldChg chg="addSp delSp modSp mod setBg">
        <pc:chgData name="Guest User" userId="239e2c9b16838701" providerId="Windows Live" clId="Web-{425243E4-8B3E-438B-A4DD-47EC0D76D668}" dt="2024-07-16T23:23:10.493" v="11" actId="20577"/>
        <pc:sldMkLst>
          <pc:docMk/>
          <pc:sldMk cId="3590338280" sldId="261"/>
        </pc:sldMkLst>
        <pc:spChg chg="mod">
          <ac:chgData name="Guest User" userId="239e2c9b16838701" providerId="Windows Live" clId="Web-{425243E4-8B3E-438B-A4DD-47EC0D76D668}" dt="2024-07-16T23:23:10.478" v="10" actId="20577"/>
          <ac:spMkLst>
            <pc:docMk/>
            <pc:sldMk cId="3590338280" sldId="261"/>
            <ac:spMk id="2" creationId="{56516DCE-73CF-3C2C-2186-1312E874BA09}"/>
          </ac:spMkLst>
        </pc:spChg>
        <pc:spChg chg="mod">
          <ac:chgData name="Guest User" userId="239e2c9b16838701" providerId="Windows Live" clId="Web-{425243E4-8B3E-438B-A4DD-47EC0D76D668}" dt="2024-07-16T23:23:10.493" v="11" actId="20577"/>
          <ac:spMkLst>
            <pc:docMk/>
            <pc:sldMk cId="3590338280" sldId="261"/>
            <ac:spMk id="3" creationId="{EC456765-B4C3-3113-3D74-8260FACF7474}"/>
          </ac:spMkLst>
        </pc:spChg>
        <pc:spChg chg="del">
          <ac:chgData name="Guest User" userId="239e2c9b16838701" providerId="Windows Live" clId="Web-{425243E4-8B3E-438B-A4DD-47EC0D76D668}" dt="2024-07-16T23:22:23.601" v="2"/>
          <ac:spMkLst>
            <pc:docMk/>
            <pc:sldMk cId="3590338280" sldId="261"/>
            <ac:spMk id="6" creationId="{62B19B36-CCD6-AC51-5786-339A15889D72}"/>
          </ac:spMkLst>
        </pc:spChg>
        <pc:spChg chg="del">
          <ac:chgData name="Guest User" userId="239e2c9b16838701" providerId="Windows Live" clId="Web-{425243E4-8B3E-438B-A4DD-47EC0D76D668}" dt="2024-07-16T23:22:36.742" v="5"/>
          <ac:spMkLst>
            <pc:docMk/>
            <pc:sldMk cId="3590338280" sldId="261"/>
            <ac:spMk id="11" creationId="{D1D34770-47A8-402C-AF23-2B653F2D88C1}"/>
          </ac:spMkLst>
        </pc:spChg>
        <pc:spChg chg="add mod">
          <ac:chgData name="Guest User" userId="239e2c9b16838701" providerId="Windows Live" clId="Web-{425243E4-8B3E-438B-A4DD-47EC0D76D668}" dt="2024-07-16T23:23:10.462" v="9" actId="20577"/>
          <ac:spMkLst>
            <pc:docMk/>
            <pc:sldMk cId="3590338280" sldId="261"/>
            <ac:spMk id="16" creationId="{F94AA2BD-2E3F-4B1D-8127-5744B8115311}"/>
          </ac:spMkLst>
        </pc:spChg>
        <pc:spChg chg="add del">
          <ac:chgData name="Guest User" userId="239e2c9b16838701" providerId="Windows Live" clId="Web-{425243E4-8B3E-438B-A4DD-47EC0D76D668}" dt="2024-07-16T23:22:56.899" v="7"/>
          <ac:spMkLst>
            <pc:docMk/>
            <pc:sldMk cId="3590338280" sldId="261"/>
            <ac:spMk id="18" creationId="{4BD02261-2DC8-4AA8-9E16-7751AE892445}"/>
          </ac:spMkLst>
        </pc:spChg>
        <pc:spChg chg="add del">
          <ac:chgData name="Guest User" userId="239e2c9b16838701" providerId="Windows Live" clId="Web-{425243E4-8B3E-438B-A4DD-47EC0D76D668}" dt="2024-07-16T23:23:00.118" v="8"/>
          <ac:spMkLst>
            <pc:docMk/>
            <pc:sldMk cId="3590338280" sldId="261"/>
            <ac:spMk id="20" creationId="{3D752CF2-2291-40B5-B462-C17B174C10BC}"/>
          </ac:spMkLst>
        </pc:spChg>
        <pc:picChg chg="add mod">
          <ac:chgData name="Guest User" userId="239e2c9b16838701" providerId="Windows Live" clId="Web-{425243E4-8B3E-438B-A4DD-47EC0D76D668}" dt="2024-07-16T23:22:36.742" v="5"/>
          <ac:picMkLst>
            <pc:docMk/>
            <pc:sldMk cId="3590338280" sldId="261"/>
            <ac:picMk id="4" creationId="{42CC7E01-D09A-B895-CCD0-7C16558CE73C}"/>
          </ac:picMkLst>
        </pc:picChg>
        <pc:picChg chg="del">
          <ac:chgData name="Guest User" userId="239e2c9b16838701" providerId="Windows Live" clId="Web-{425243E4-8B3E-438B-A4DD-47EC0D76D668}" dt="2024-07-16T23:22:23.601" v="2"/>
          <ac:picMkLst>
            <pc:docMk/>
            <pc:sldMk cId="3590338280" sldId="261"/>
            <ac:picMk id="5" creationId="{1A3FBF3E-6DE9-3269-1913-A36116206518}"/>
          </ac:picMkLst>
        </pc:picChg>
      </pc:sldChg>
    </pc:docChg>
  </pc:docChgLst>
  <pc:docChgLst>
    <pc:chgData name="Guest User" userId="239e2c9b16838701" providerId="Windows Live" clId="Web-{E626FC22-18BA-485B-A9C4-596EEA4076F0}"/>
    <pc:docChg chg="addSld modSld">
      <pc:chgData name="Guest User" userId="239e2c9b16838701" providerId="Windows Live" clId="Web-{E626FC22-18BA-485B-A9C4-596EEA4076F0}" dt="2024-07-17T00:29:23.450" v="218"/>
      <pc:docMkLst>
        <pc:docMk/>
      </pc:docMkLst>
      <pc:sldChg chg="addSp modSp addAnim delAnim">
        <pc:chgData name="Guest User" userId="239e2c9b16838701" providerId="Windows Live" clId="Web-{E626FC22-18BA-485B-A9C4-596EEA4076F0}" dt="2024-07-17T00:04:37.652" v="204"/>
        <pc:sldMkLst>
          <pc:docMk/>
          <pc:sldMk cId="3438814127" sldId="259"/>
        </pc:sldMkLst>
        <pc:spChg chg="mod">
          <ac:chgData name="Guest User" userId="239e2c9b16838701" providerId="Windows Live" clId="Web-{E626FC22-18BA-485B-A9C4-596EEA4076F0}" dt="2024-07-16T23:41:05.757" v="52" actId="14100"/>
          <ac:spMkLst>
            <pc:docMk/>
            <pc:sldMk cId="3438814127" sldId="259"/>
            <ac:spMk id="3" creationId="{ED8BC5F7-BD9C-89C2-09F3-08592DCEFBDB}"/>
          </ac:spMkLst>
        </pc:spChg>
        <pc:spChg chg="add mod">
          <ac:chgData name="Guest User" userId="239e2c9b16838701" providerId="Windows Live" clId="Web-{E626FC22-18BA-485B-A9C4-596EEA4076F0}" dt="2024-07-16T23:43:11.884" v="91" actId="1076"/>
          <ac:spMkLst>
            <pc:docMk/>
            <pc:sldMk cId="3438814127" sldId="259"/>
            <ac:spMk id="4" creationId="{2C6C5BCD-7ACF-AFB8-BB7D-D125DD364D1F}"/>
          </ac:spMkLst>
        </pc:spChg>
        <pc:spChg chg="add mod">
          <ac:chgData name="Guest User" userId="239e2c9b16838701" providerId="Windows Live" clId="Web-{E626FC22-18BA-485B-A9C4-596EEA4076F0}" dt="2024-07-16T23:43:49.479" v="96" actId="1076"/>
          <ac:spMkLst>
            <pc:docMk/>
            <pc:sldMk cId="3438814127" sldId="259"/>
            <ac:spMk id="5" creationId="{31F28466-B6C7-2693-D26F-D25F9943603B}"/>
          </ac:spMkLst>
        </pc:spChg>
        <pc:spChg chg="add mod">
          <ac:chgData name="Guest User" userId="239e2c9b16838701" providerId="Windows Live" clId="Web-{E626FC22-18BA-485B-A9C4-596EEA4076F0}" dt="2024-07-16T23:43:53.198" v="97" actId="1076"/>
          <ac:spMkLst>
            <pc:docMk/>
            <pc:sldMk cId="3438814127" sldId="259"/>
            <ac:spMk id="6" creationId="{CFD0661E-3AD3-F068-49E3-C506511F1000}"/>
          </ac:spMkLst>
        </pc:spChg>
      </pc:sldChg>
      <pc:sldChg chg="addSp delSp modSp mod setBg">
        <pc:chgData name="Guest User" userId="239e2c9b16838701" providerId="Windows Live" clId="Web-{E626FC22-18BA-485B-A9C4-596EEA4076F0}" dt="2024-07-16T23:26:55.082" v="17" actId="20577"/>
        <pc:sldMkLst>
          <pc:docMk/>
          <pc:sldMk cId="142534922" sldId="260"/>
        </pc:sldMkLst>
        <pc:spChg chg="mod">
          <ac:chgData name="Guest User" userId="239e2c9b16838701" providerId="Windows Live" clId="Web-{E626FC22-18BA-485B-A9C4-596EEA4076F0}" dt="2024-07-16T23:26:55.082" v="17" actId="20577"/>
          <ac:spMkLst>
            <pc:docMk/>
            <pc:sldMk cId="142534922" sldId="260"/>
            <ac:spMk id="2" creationId="{606A0E9D-2769-37B8-FDA5-8804B4B22A59}"/>
          </ac:spMkLst>
        </pc:spChg>
        <pc:spChg chg="mod">
          <ac:chgData name="Guest User" userId="239e2c9b16838701" providerId="Windows Live" clId="Web-{E626FC22-18BA-485B-A9C4-596EEA4076F0}" dt="2024-07-16T23:26:47.941" v="16" actId="20577"/>
          <ac:spMkLst>
            <pc:docMk/>
            <pc:sldMk cId="142534922" sldId="260"/>
            <ac:spMk id="3" creationId="{199B4EDB-1910-CDA7-388B-D258E469264E}"/>
          </ac:spMkLst>
        </pc:spChg>
        <pc:spChg chg="add del">
          <ac:chgData name="Guest User" userId="239e2c9b16838701" providerId="Windows Live" clId="Web-{E626FC22-18BA-485B-A9C4-596EEA4076F0}" dt="2024-07-16T23:25:00.423" v="5"/>
          <ac:spMkLst>
            <pc:docMk/>
            <pc:sldMk cId="142534922" sldId="260"/>
            <ac:spMk id="9" creationId="{F13C74B1-5B17-4795-BED0-7140497B445A}"/>
          </ac:spMkLst>
        </pc:spChg>
        <pc:spChg chg="add del">
          <ac:chgData name="Guest User" userId="239e2c9b16838701" providerId="Windows Live" clId="Web-{E626FC22-18BA-485B-A9C4-596EEA4076F0}" dt="2024-07-16T23:25:00.423" v="5"/>
          <ac:spMkLst>
            <pc:docMk/>
            <pc:sldMk cId="142534922" sldId="260"/>
            <ac:spMk id="11" creationId="{D4974D33-8DC5-464E-8C6D-BE58F0669C17}"/>
          </ac:spMkLst>
        </pc:spChg>
        <pc:spChg chg="add del">
          <ac:chgData name="Guest User" userId="239e2c9b16838701" providerId="Windows Live" clId="Web-{E626FC22-18BA-485B-A9C4-596EEA4076F0}" dt="2024-07-16T23:25:04.908" v="7"/>
          <ac:spMkLst>
            <pc:docMk/>
            <pc:sldMk cId="142534922" sldId="260"/>
            <ac:spMk id="13" creationId="{AEDD7960-4866-4399-BEF6-DD1431AB4E34}"/>
          </ac:spMkLst>
        </pc:spChg>
        <pc:spChg chg="add del">
          <ac:chgData name="Guest User" userId="239e2c9b16838701" providerId="Windows Live" clId="Web-{E626FC22-18BA-485B-A9C4-596EEA4076F0}" dt="2024-07-16T23:25:04.908" v="7"/>
          <ac:spMkLst>
            <pc:docMk/>
            <pc:sldMk cId="142534922" sldId="260"/>
            <ac:spMk id="14" creationId="{6B5E2835-4E47-45B3-9CFE-732FF7B05472}"/>
          </ac:spMkLst>
        </pc:spChg>
        <pc:spChg chg="add del">
          <ac:chgData name="Guest User" userId="239e2c9b16838701" providerId="Windows Live" clId="Web-{E626FC22-18BA-485B-A9C4-596EEA4076F0}" dt="2024-07-16T23:25:04.908" v="7"/>
          <ac:spMkLst>
            <pc:docMk/>
            <pc:sldMk cId="142534922" sldId="260"/>
            <ac:spMk id="15" creationId="{55D4142C-5077-457F-A6AD-3FECFDB39685}"/>
          </ac:spMkLst>
        </pc:spChg>
        <pc:spChg chg="add del">
          <ac:chgData name="Guest User" userId="239e2c9b16838701" providerId="Windows Live" clId="Web-{E626FC22-18BA-485B-A9C4-596EEA4076F0}" dt="2024-07-16T23:25:04.908" v="7"/>
          <ac:spMkLst>
            <pc:docMk/>
            <pc:sldMk cId="142534922" sldId="260"/>
            <ac:spMk id="16" creationId="{5B45AD5D-AA52-4F7B-9362-576A39AD9E09}"/>
          </ac:spMkLst>
        </pc:spChg>
        <pc:spChg chg="add del">
          <ac:chgData name="Guest User" userId="239e2c9b16838701" providerId="Windows Live" clId="Web-{E626FC22-18BA-485B-A9C4-596EEA4076F0}" dt="2024-07-16T23:25:04.908" v="7"/>
          <ac:spMkLst>
            <pc:docMk/>
            <pc:sldMk cId="142534922" sldId="260"/>
            <ac:spMk id="18" creationId="{7A5F0580-5EE9-419F-96EE-B6529EF6E7D0}"/>
          </ac:spMkLst>
        </pc:spChg>
        <pc:spChg chg="add">
          <ac:chgData name="Guest User" userId="239e2c9b16838701" providerId="Windows Live" clId="Web-{E626FC22-18BA-485B-A9C4-596EEA4076F0}" dt="2024-07-16T23:25:04.923" v="8"/>
          <ac:spMkLst>
            <pc:docMk/>
            <pc:sldMk cId="142534922" sldId="260"/>
            <ac:spMk id="20" creationId="{F94AA2BD-2E3F-4B1D-8127-5744B8115311}"/>
          </ac:spMkLst>
        </pc:spChg>
        <pc:spChg chg="add del">
          <ac:chgData name="Guest User" userId="239e2c9b16838701" providerId="Windows Live" clId="Web-{E626FC22-18BA-485B-A9C4-596EEA4076F0}" dt="2024-07-16T23:25:08.642" v="9"/>
          <ac:spMkLst>
            <pc:docMk/>
            <pc:sldMk cId="142534922" sldId="260"/>
            <ac:spMk id="22" creationId="{4BD02261-2DC8-4AA8-9E16-7751AE892445}"/>
          </ac:spMkLst>
        </pc:spChg>
        <pc:spChg chg="add del">
          <ac:chgData name="Guest User" userId="239e2c9b16838701" providerId="Windows Live" clId="Web-{E626FC22-18BA-485B-A9C4-596EEA4076F0}" dt="2024-07-16T23:25:12.048" v="10"/>
          <ac:spMkLst>
            <pc:docMk/>
            <pc:sldMk cId="142534922" sldId="260"/>
            <ac:spMk id="24" creationId="{3D752CF2-2291-40B5-B462-C17B174C10BC}"/>
          </ac:spMkLst>
        </pc:spChg>
        <pc:picChg chg="add mod ord">
          <ac:chgData name="Guest User" userId="239e2c9b16838701" providerId="Windows Live" clId="Web-{E626FC22-18BA-485B-A9C4-596EEA4076F0}" dt="2024-07-16T23:25:04.923" v="8"/>
          <ac:picMkLst>
            <pc:docMk/>
            <pc:sldMk cId="142534922" sldId="260"/>
            <ac:picMk id="4" creationId="{FE7AE946-5483-8D17-C8E6-3CE93D54ABCA}"/>
          </ac:picMkLst>
        </pc:picChg>
        <pc:picChg chg="del mod">
          <ac:chgData name="Guest User" userId="239e2c9b16838701" providerId="Windows Live" clId="Web-{E626FC22-18BA-485B-A9C4-596EEA4076F0}" dt="2024-07-16T23:24:41.829" v="1"/>
          <ac:picMkLst>
            <pc:docMk/>
            <pc:sldMk cId="142534922" sldId="260"/>
            <ac:picMk id="5" creationId="{E4DECBEE-92DF-00EE-912B-2E05EAED4E48}"/>
          </ac:picMkLst>
        </pc:picChg>
      </pc:sldChg>
      <pc:sldChg chg="modAnim">
        <pc:chgData name="Guest User" userId="239e2c9b16838701" providerId="Windows Live" clId="Web-{E626FC22-18BA-485B-A9C4-596EEA4076F0}" dt="2024-07-17T00:29:23.450" v="218"/>
        <pc:sldMkLst>
          <pc:docMk/>
          <pc:sldMk cId="3590338280" sldId="261"/>
        </pc:sldMkLst>
      </pc:sldChg>
      <pc:sldChg chg="modSp mod setBg">
        <pc:chgData name="Guest User" userId="239e2c9b16838701" providerId="Windows Live" clId="Web-{E626FC22-18BA-485B-A9C4-596EEA4076F0}" dt="2024-07-16T23:27:51.989" v="24"/>
        <pc:sldMkLst>
          <pc:docMk/>
          <pc:sldMk cId="4193421085" sldId="263"/>
        </pc:sldMkLst>
        <pc:spChg chg="mod">
          <ac:chgData name="Guest User" userId="239e2c9b16838701" providerId="Windows Live" clId="Web-{E626FC22-18BA-485B-A9C4-596EEA4076F0}" dt="2024-07-16T23:27:39.880" v="22" actId="20577"/>
          <ac:spMkLst>
            <pc:docMk/>
            <pc:sldMk cId="4193421085" sldId="263"/>
            <ac:spMk id="2" creationId="{282B0837-67C2-A8B3-29D1-94B2A0523A12}"/>
          </ac:spMkLst>
        </pc:spChg>
        <pc:spChg chg="mod">
          <ac:chgData name="Guest User" userId="239e2c9b16838701" providerId="Windows Live" clId="Web-{E626FC22-18BA-485B-A9C4-596EEA4076F0}" dt="2024-07-16T23:27:45.567" v="23" actId="20577"/>
          <ac:spMkLst>
            <pc:docMk/>
            <pc:sldMk cId="4193421085" sldId="263"/>
            <ac:spMk id="3" creationId="{532AFE53-D9BD-70A0-17DE-F8BCCB49C6BA}"/>
          </ac:spMkLst>
        </pc:spChg>
      </pc:sldChg>
      <pc:sldChg chg="modSp">
        <pc:chgData name="Guest User" userId="239e2c9b16838701" providerId="Windows Live" clId="Web-{E626FC22-18BA-485B-A9C4-596EEA4076F0}" dt="2024-07-16T23:56:53.001" v="114" actId="20577"/>
        <pc:sldMkLst>
          <pc:docMk/>
          <pc:sldMk cId="3311922582" sldId="264"/>
        </pc:sldMkLst>
        <pc:spChg chg="mod">
          <ac:chgData name="Guest User" userId="239e2c9b16838701" providerId="Windows Live" clId="Web-{E626FC22-18BA-485B-A9C4-596EEA4076F0}" dt="2024-07-16T23:56:53.001" v="114" actId="20577"/>
          <ac:spMkLst>
            <pc:docMk/>
            <pc:sldMk cId="3311922582" sldId="264"/>
            <ac:spMk id="3" creationId="{769809FC-D28A-BD7D-C511-186D09E38BD4}"/>
          </ac:spMkLst>
        </pc:spChg>
      </pc:sldChg>
      <pc:sldChg chg="addSp delSp modSp new mod setBg">
        <pc:chgData name="Guest User" userId="239e2c9b16838701" providerId="Windows Live" clId="Web-{E626FC22-18BA-485B-A9C4-596EEA4076F0}" dt="2024-07-16T23:51:46.416" v="113"/>
        <pc:sldMkLst>
          <pc:docMk/>
          <pc:sldMk cId="3006186946" sldId="267"/>
        </pc:sldMkLst>
        <pc:spChg chg="del mod">
          <ac:chgData name="Guest User" userId="239e2c9b16838701" providerId="Windows Live" clId="Web-{E626FC22-18BA-485B-A9C4-596EEA4076F0}" dt="2024-07-16T23:50:14.522" v="103"/>
          <ac:spMkLst>
            <pc:docMk/>
            <pc:sldMk cId="3006186946" sldId="267"/>
            <ac:spMk id="2" creationId="{D68363AA-B4C5-63D4-2722-5F359F3BE6A0}"/>
          </ac:spMkLst>
        </pc:spChg>
        <pc:spChg chg="del">
          <ac:chgData name="Guest User" userId="239e2c9b16838701" providerId="Windows Live" clId="Web-{E626FC22-18BA-485B-A9C4-596EEA4076F0}" dt="2024-07-16T23:50:06.944" v="99"/>
          <ac:spMkLst>
            <pc:docMk/>
            <pc:sldMk cId="3006186946" sldId="267"/>
            <ac:spMk id="3" creationId="{D0311958-BA62-F80A-F8F9-91B8A339C257}"/>
          </ac:spMkLst>
        </pc:spChg>
        <pc:spChg chg="add del">
          <ac:chgData name="Guest User" userId="239e2c9b16838701" providerId="Windows Live" clId="Web-{E626FC22-18BA-485B-A9C4-596EEA4076F0}" dt="2024-07-16T23:50:14.522" v="102"/>
          <ac:spMkLst>
            <pc:docMk/>
            <pc:sldMk cId="3006186946" sldId="267"/>
            <ac:spMk id="8" creationId="{B01EB23B-E78E-3BD5-D4A6-6CFFCA60FE16}"/>
          </ac:spMkLst>
        </pc:spChg>
        <pc:spChg chg="add del">
          <ac:chgData name="Guest User" userId="239e2c9b16838701" providerId="Windows Live" clId="Web-{E626FC22-18BA-485B-A9C4-596EEA4076F0}" dt="2024-07-16T23:51:20.915" v="110"/>
          <ac:spMkLst>
            <pc:docMk/>
            <pc:sldMk cId="3006186946" sldId="267"/>
            <ac:spMk id="9" creationId="{42A4FC2C-047E-45A5-965D-8E1E3BF09BC6}"/>
          </ac:spMkLst>
        </pc:spChg>
        <pc:spChg chg="add del">
          <ac:chgData name="Guest User" userId="239e2c9b16838701" providerId="Windows Live" clId="Web-{E626FC22-18BA-485B-A9C4-596EEA4076F0}" dt="2024-07-16T23:50:14.522" v="102"/>
          <ac:spMkLst>
            <pc:docMk/>
            <pc:sldMk cId="3006186946" sldId="267"/>
            <ac:spMk id="11" creationId="{2B97F24A-32CE-4C1C-A50D-3016B394DCFB}"/>
          </ac:spMkLst>
        </pc:spChg>
        <pc:spChg chg="add del">
          <ac:chgData name="Guest User" userId="239e2c9b16838701" providerId="Windows Live" clId="Web-{E626FC22-18BA-485B-A9C4-596EEA4076F0}" dt="2024-07-16T23:50:14.522" v="102"/>
          <ac:spMkLst>
            <pc:docMk/>
            <pc:sldMk cId="3006186946" sldId="267"/>
            <ac:spMk id="13" creationId="{CD8B4F24-440B-49E9-B85D-733523DC064B}"/>
          </ac:spMkLst>
        </pc:spChg>
        <pc:spChg chg="add del">
          <ac:chgData name="Guest User" userId="239e2c9b16838701" providerId="Windows Live" clId="Web-{E626FC22-18BA-485B-A9C4-596EEA4076F0}" dt="2024-07-16T23:51:02.477" v="105"/>
          <ac:spMkLst>
            <pc:docMk/>
            <pc:sldMk cId="3006186946" sldId="267"/>
            <ac:spMk id="14" creationId="{AB8C311F-7253-4AED-9701-7FC0708C41C7}"/>
          </ac:spMkLst>
        </pc:spChg>
        <pc:spChg chg="add del">
          <ac:chgData name="Guest User" userId="239e2c9b16838701" providerId="Windows Live" clId="Web-{E626FC22-18BA-485B-A9C4-596EEA4076F0}" dt="2024-07-16T23:51:02.477" v="105"/>
          <ac:spMkLst>
            <pc:docMk/>
            <pc:sldMk cId="3006186946" sldId="267"/>
            <ac:spMk id="16" creationId="{FD073016-B734-483B-8953-5BADEE145112}"/>
          </ac:spMkLst>
        </pc:spChg>
        <pc:spChg chg="add del">
          <ac:chgData name="Guest User" userId="239e2c9b16838701" providerId="Windows Live" clId="Web-{E626FC22-18BA-485B-A9C4-596EEA4076F0}" dt="2024-07-16T23:51:02.477" v="105"/>
          <ac:spMkLst>
            <pc:docMk/>
            <pc:sldMk cId="3006186946" sldId="267"/>
            <ac:spMk id="18" creationId="{90A7EAB6-59D3-4325-8DE6-E0CA4009CE53}"/>
          </ac:spMkLst>
        </pc:spChg>
        <pc:spChg chg="add del">
          <ac:chgData name="Guest User" userId="239e2c9b16838701" providerId="Windows Live" clId="Web-{E626FC22-18BA-485B-A9C4-596EEA4076F0}" dt="2024-07-16T23:51:02.477" v="105"/>
          <ac:spMkLst>
            <pc:docMk/>
            <pc:sldMk cId="3006186946" sldId="267"/>
            <ac:spMk id="20" creationId="{A8D57A06-A426-446D-B02C-A2DC6B62E45E}"/>
          </ac:spMkLst>
        </pc:spChg>
        <pc:spChg chg="add del">
          <ac:chgData name="Guest User" userId="239e2c9b16838701" providerId="Windows Live" clId="Web-{E626FC22-18BA-485B-A9C4-596EEA4076F0}" dt="2024-07-16T23:51:07.977" v="107"/>
          <ac:spMkLst>
            <pc:docMk/>
            <pc:sldMk cId="3006186946" sldId="267"/>
            <ac:spMk id="22" creationId="{C3896A03-3945-419A-B66B-4EE266EDD152}"/>
          </ac:spMkLst>
        </pc:spChg>
        <pc:spChg chg="add del">
          <ac:chgData name="Guest User" userId="239e2c9b16838701" providerId="Windows Live" clId="Web-{E626FC22-18BA-485B-A9C4-596EEA4076F0}" dt="2024-07-16T23:51:07.977" v="107"/>
          <ac:spMkLst>
            <pc:docMk/>
            <pc:sldMk cId="3006186946" sldId="267"/>
            <ac:spMk id="23" creationId="{B34F5AD2-EDBD-4BBD-A55C-EAFFD0C7097A}"/>
          </ac:spMkLst>
        </pc:spChg>
        <pc:spChg chg="add del">
          <ac:chgData name="Guest User" userId="239e2c9b16838701" providerId="Windows Live" clId="Web-{E626FC22-18BA-485B-A9C4-596EEA4076F0}" dt="2024-07-16T23:51:07.977" v="107"/>
          <ac:spMkLst>
            <pc:docMk/>
            <pc:sldMk cId="3006186946" sldId="267"/>
            <ac:spMk id="24" creationId="{450D3AD2-FA80-415F-A9CE-54D884561CD7}"/>
          </ac:spMkLst>
        </pc:spChg>
        <pc:spChg chg="add del">
          <ac:chgData name="Guest User" userId="239e2c9b16838701" providerId="Windows Live" clId="Web-{E626FC22-18BA-485B-A9C4-596EEA4076F0}" dt="2024-07-16T23:51:07.977" v="107"/>
          <ac:spMkLst>
            <pc:docMk/>
            <pc:sldMk cId="3006186946" sldId="267"/>
            <ac:spMk id="25" creationId="{CA68B4FE-AC63-AF69-DC0F-8A7B1C3A707A}"/>
          </ac:spMkLst>
        </pc:spChg>
        <pc:spChg chg="add del">
          <ac:chgData name="Guest User" userId="239e2c9b16838701" providerId="Windows Live" clId="Web-{E626FC22-18BA-485B-A9C4-596EEA4076F0}" dt="2024-07-16T23:51:20.884" v="109"/>
          <ac:spMkLst>
            <pc:docMk/>
            <pc:sldMk cId="3006186946" sldId="267"/>
            <ac:spMk id="27" creationId="{AB8C311F-7253-4AED-9701-7FC0708C41C7}"/>
          </ac:spMkLst>
        </pc:spChg>
        <pc:spChg chg="add del">
          <ac:chgData name="Guest User" userId="239e2c9b16838701" providerId="Windows Live" clId="Web-{E626FC22-18BA-485B-A9C4-596EEA4076F0}" dt="2024-07-16T23:51:20.884" v="109"/>
          <ac:spMkLst>
            <pc:docMk/>
            <pc:sldMk cId="3006186946" sldId="267"/>
            <ac:spMk id="28" creationId="{FD073016-B734-483B-8953-5BADEE145112}"/>
          </ac:spMkLst>
        </pc:spChg>
        <pc:spChg chg="add del">
          <ac:chgData name="Guest User" userId="239e2c9b16838701" providerId="Windows Live" clId="Web-{E626FC22-18BA-485B-A9C4-596EEA4076F0}" dt="2024-07-16T23:51:20.884" v="109"/>
          <ac:spMkLst>
            <pc:docMk/>
            <pc:sldMk cId="3006186946" sldId="267"/>
            <ac:spMk id="29" creationId="{90A7EAB6-59D3-4325-8DE6-E0CA4009CE53}"/>
          </ac:spMkLst>
        </pc:spChg>
        <pc:spChg chg="add del">
          <ac:chgData name="Guest User" userId="239e2c9b16838701" providerId="Windows Live" clId="Web-{E626FC22-18BA-485B-A9C4-596EEA4076F0}" dt="2024-07-16T23:51:20.884" v="109"/>
          <ac:spMkLst>
            <pc:docMk/>
            <pc:sldMk cId="3006186946" sldId="267"/>
            <ac:spMk id="30" creationId="{A8D57A06-A426-446D-B02C-A2DC6B62E45E}"/>
          </ac:spMkLst>
        </pc:spChg>
        <pc:spChg chg="add">
          <ac:chgData name="Guest User" userId="239e2c9b16838701" providerId="Windows Live" clId="Web-{E626FC22-18BA-485B-A9C4-596EEA4076F0}" dt="2024-07-16T23:51:20.915" v="110"/>
          <ac:spMkLst>
            <pc:docMk/>
            <pc:sldMk cId="3006186946" sldId="267"/>
            <ac:spMk id="32" creationId="{C0A1ED06-4733-4020-9C60-81D4D801408D}"/>
          </ac:spMkLst>
        </pc:spChg>
        <pc:spChg chg="add">
          <ac:chgData name="Guest User" userId="239e2c9b16838701" providerId="Windows Live" clId="Web-{E626FC22-18BA-485B-A9C4-596EEA4076F0}" dt="2024-07-16T23:51:20.915" v="110"/>
          <ac:spMkLst>
            <pc:docMk/>
            <pc:sldMk cId="3006186946" sldId="267"/>
            <ac:spMk id="33" creationId="{B0CA3509-3AF9-45FE-93ED-57BB5D5E8E07}"/>
          </ac:spMkLst>
        </pc:spChg>
        <pc:spChg chg="add del mod">
          <ac:chgData name="Guest User" userId="239e2c9b16838701" providerId="Windows Live" clId="Web-{E626FC22-18BA-485B-A9C4-596EEA4076F0}" dt="2024-07-16T23:51:46.416" v="113"/>
          <ac:spMkLst>
            <pc:docMk/>
            <pc:sldMk cId="3006186946" sldId="267"/>
            <ac:spMk id="34" creationId="{5C5B5FF4-F740-6C2B-2677-426AFD633C92}"/>
          </ac:spMkLst>
        </pc:spChg>
        <pc:picChg chg="add mod ord">
          <ac:chgData name="Guest User" userId="239e2c9b16838701" providerId="Windows Live" clId="Web-{E626FC22-18BA-485B-A9C4-596EEA4076F0}" dt="2024-07-16T23:51:33.353" v="111"/>
          <ac:picMkLst>
            <pc:docMk/>
            <pc:sldMk cId="3006186946" sldId="267"/>
            <ac:picMk id="4" creationId="{E435DCD4-7C1F-647A-6958-C103632E764C}"/>
          </ac:picMkLst>
        </pc:picChg>
      </pc:sldChg>
      <pc:sldChg chg="addSp delSp modSp new mod setBg">
        <pc:chgData name="Guest User" userId="239e2c9b16838701" providerId="Windows Live" clId="Web-{E626FC22-18BA-485B-A9C4-596EEA4076F0}" dt="2024-07-17T00:03:50.151" v="203" actId="20577"/>
        <pc:sldMkLst>
          <pc:docMk/>
          <pc:sldMk cId="893012581" sldId="268"/>
        </pc:sldMkLst>
        <pc:spChg chg="mod ord">
          <ac:chgData name="Guest User" userId="239e2c9b16838701" providerId="Windows Live" clId="Web-{E626FC22-18BA-485B-A9C4-596EEA4076F0}" dt="2024-07-17T00:03:50.151" v="203" actId="20577"/>
          <ac:spMkLst>
            <pc:docMk/>
            <pc:sldMk cId="893012581" sldId="268"/>
            <ac:spMk id="2" creationId="{5BDA6081-8DC9-6AFA-552A-C4D4D5ED656E}"/>
          </ac:spMkLst>
        </pc:spChg>
        <pc:spChg chg="del">
          <ac:chgData name="Guest User" userId="239e2c9b16838701" providerId="Windows Live" clId="Web-{E626FC22-18BA-485B-A9C4-596EEA4076F0}" dt="2024-07-16T23:57:48.455" v="116"/>
          <ac:spMkLst>
            <pc:docMk/>
            <pc:sldMk cId="893012581" sldId="268"/>
            <ac:spMk id="3" creationId="{5F10C309-6021-BA75-809C-07122789FA79}"/>
          </ac:spMkLst>
        </pc:spChg>
        <pc:spChg chg="add del mod">
          <ac:chgData name="Guest User" userId="239e2c9b16838701" providerId="Windows Live" clId="Web-{E626FC22-18BA-485B-A9C4-596EEA4076F0}" dt="2024-07-16T23:59:45.005" v="127"/>
          <ac:spMkLst>
            <pc:docMk/>
            <pc:sldMk cId="893012581" sldId="268"/>
            <ac:spMk id="7" creationId="{1344A149-6E59-588D-3932-946021F4F79D}"/>
          </ac:spMkLst>
        </pc:spChg>
        <pc:spChg chg="add del">
          <ac:chgData name="Guest User" userId="239e2c9b16838701" providerId="Windows Live" clId="Web-{E626FC22-18BA-485B-A9C4-596EEA4076F0}" dt="2024-07-16T23:58:26.159" v="119"/>
          <ac:spMkLst>
            <pc:docMk/>
            <pc:sldMk cId="893012581" sldId="268"/>
            <ac:spMk id="8" creationId="{ED0D5B9B-2ABD-9FD4-052E-59F78AC7FC47}"/>
          </ac:spMkLst>
        </pc:spChg>
        <pc:spChg chg="add mod">
          <ac:chgData name="Guest User" userId="239e2c9b16838701" providerId="Windows Live" clId="Web-{E626FC22-18BA-485B-A9C4-596EEA4076F0}" dt="2024-07-17T00:03:47.307" v="201" actId="20577"/>
          <ac:spMkLst>
            <pc:docMk/>
            <pc:sldMk cId="893012581" sldId="268"/>
            <ac:spMk id="10" creationId="{A3C28E33-079F-04DB-4C84-B6A4F41871AE}"/>
          </ac:spMkLst>
        </pc:spChg>
        <pc:spChg chg="add del">
          <ac:chgData name="Guest User" userId="239e2c9b16838701" providerId="Windows Live" clId="Web-{E626FC22-18BA-485B-A9C4-596EEA4076F0}" dt="2024-07-16T23:58:26.159" v="119"/>
          <ac:spMkLst>
            <pc:docMk/>
            <pc:sldMk cId="893012581" sldId="268"/>
            <ac:spMk id="11" creationId="{F13C74B1-5B17-4795-BED0-7140497B445A}"/>
          </ac:spMkLst>
        </pc:spChg>
        <pc:spChg chg="add del">
          <ac:chgData name="Guest User" userId="239e2c9b16838701" providerId="Windows Live" clId="Web-{E626FC22-18BA-485B-A9C4-596EEA4076F0}" dt="2024-07-16T23:58:26.159" v="119"/>
          <ac:spMkLst>
            <pc:docMk/>
            <pc:sldMk cId="893012581" sldId="268"/>
            <ac:spMk id="13" creationId="{D4974D33-8DC5-464E-8C6D-BE58F0669C17}"/>
          </ac:spMkLst>
        </pc:spChg>
        <pc:spChg chg="add del">
          <ac:chgData name="Guest User" userId="239e2c9b16838701" providerId="Windows Live" clId="Web-{E626FC22-18BA-485B-A9C4-596EEA4076F0}" dt="2024-07-17T00:00:12.427" v="128"/>
          <ac:spMkLst>
            <pc:docMk/>
            <pc:sldMk cId="893012581" sldId="268"/>
            <ac:spMk id="15" creationId="{AEDD7960-4866-4399-BEF6-DD1431AB4E34}"/>
          </ac:spMkLst>
        </pc:spChg>
        <pc:spChg chg="add del">
          <ac:chgData name="Guest User" userId="239e2c9b16838701" providerId="Windows Live" clId="Web-{E626FC22-18BA-485B-A9C4-596EEA4076F0}" dt="2024-07-17T00:00:12.427" v="128"/>
          <ac:spMkLst>
            <pc:docMk/>
            <pc:sldMk cId="893012581" sldId="268"/>
            <ac:spMk id="16" creationId="{6B5E2835-4E47-45B3-9CFE-732FF7B05472}"/>
          </ac:spMkLst>
        </pc:spChg>
        <pc:spChg chg="add del">
          <ac:chgData name="Guest User" userId="239e2c9b16838701" providerId="Windows Live" clId="Web-{E626FC22-18BA-485B-A9C4-596EEA4076F0}" dt="2024-07-17T00:00:12.427" v="128"/>
          <ac:spMkLst>
            <pc:docMk/>
            <pc:sldMk cId="893012581" sldId="268"/>
            <ac:spMk id="17" creationId="{55D4142C-5077-457F-A6AD-3FECFDB39685}"/>
          </ac:spMkLst>
        </pc:spChg>
        <pc:spChg chg="add del">
          <ac:chgData name="Guest User" userId="239e2c9b16838701" providerId="Windows Live" clId="Web-{E626FC22-18BA-485B-A9C4-596EEA4076F0}" dt="2024-07-17T00:00:12.427" v="128"/>
          <ac:spMkLst>
            <pc:docMk/>
            <pc:sldMk cId="893012581" sldId="268"/>
            <ac:spMk id="18" creationId="{5B45AD5D-AA52-4F7B-9362-576A39AD9E09}"/>
          </ac:spMkLst>
        </pc:spChg>
        <pc:spChg chg="add del">
          <ac:chgData name="Guest User" userId="239e2c9b16838701" providerId="Windows Live" clId="Web-{E626FC22-18BA-485B-A9C4-596EEA4076F0}" dt="2024-07-17T00:00:12.427" v="128"/>
          <ac:spMkLst>
            <pc:docMk/>
            <pc:sldMk cId="893012581" sldId="268"/>
            <ac:spMk id="19" creationId="{7A5F0580-5EE9-419F-96EE-B6529EF6E7D0}"/>
          </ac:spMkLst>
        </pc:spChg>
        <pc:spChg chg="add del">
          <ac:chgData name="Guest User" userId="239e2c9b16838701" providerId="Windows Live" clId="Web-{E626FC22-18BA-485B-A9C4-596EEA4076F0}" dt="2024-07-16T23:59:15.176" v="124"/>
          <ac:spMkLst>
            <pc:docMk/>
            <pc:sldMk cId="893012581" sldId="268"/>
            <ac:spMk id="20" creationId="{D5038CCB-7948-D865-C841-53BCFADF860A}"/>
          </ac:spMkLst>
        </pc:spChg>
        <pc:spChg chg="add del">
          <ac:chgData name="Guest User" userId="239e2c9b16838701" providerId="Windows Live" clId="Web-{E626FC22-18BA-485B-A9C4-596EEA4076F0}" dt="2024-07-17T00:01:06.866" v="148"/>
          <ac:spMkLst>
            <pc:docMk/>
            <pc:sldMk cId="893012581" sldId="268"/>
            <ac:spMk id="23" creationId="{91234229-0103-1C9E-CB4B-C56AE0A1AB34}"/>
          </ac:spMkLst>
        </pc:spChg>
        <pc:spChg chg="add">
          <ac:chgData name="Guest User" userId="239e2c9b16838701" providerId="Windows Live" clId="Web-{E626FC22-18BA-485B-A9C4-596EEA4076F0}" dt="2024-07-17T00:00:12.427" v="128"/>
          <ac:spMkLst>
            <pc:docMk/>
            <pc:sldMk cId="893012581" sldId="268"/>
            <ac:spMk id="26" creationId="{6B5E2835-4E47-45B3-9CFE-732FF7B05472}"/>
          </ac:spMkLst>
        </pc:spChg>
        <pc:spChg chg="add">
          <ac:chgData name="Guest User" userId="239e2c9b16838701" providerId="Windows Live" clId="Web-{E626FC22-18BA-485B-A9C4-596EEA4076F0}" dt="2024-07-17T00:00:12.427" v="128"/>
          <ac:spMkLst>
            <pc:docMk/>
            <pc:sldMk cId="893012581" sldId="268"/>
            <ac:spMk id="28" creationId="{5B45AD5D-AA52-4F7B-9362-576A39AD9E09}"/>
          </ac:spMkLst>
        </pc:spChg>
        <pc:spChg chg="add">
          <ac:chgData name="Guest User" userId="239e2c9b16838701" providerId="Windows Live" clId="Web-{E626FC22-18BA-485B-A9C4-596EEA4076F0}" dt="2024-07-17T00:00:12.427" v="128"/>
          <ac:spMkLst>
            <pc:docMk/>
            <pc:sldMk cId="893012581" sldId="268"/>
            <ac:spMk id="30" creationId="{AEDD7960-4866-4399-BEF6-DD1431AB4E34}"/>
          </ac:spMkLst>
        </pc:spChg>
        <pc:spChg chg="add del">
          <ac:chgData name="Guest User" userId="239e2c9b16838701" providerId="Windows Live" clId="Web-{E626FC22-18BA-485B-A9C4-596EEA4076F0}" dt="2024-07-17T00:00:18.396" v="129"/>
          <ac:spMkLst>
            <pc:docMk/>
            <pc:sldMk cId="893012581" sldId="268"/>
            <ac:spMk id="32" creationId="{55D4142C-5077-457F-A6AD-3FECFDB39685}"/>
          </ac:spMkLst>
        </pc:spChg>
        <pc:spChg chg="add del">
          <ac:chgData name="Guest User" userId="239e2c9b16838701" providerId="Windows Live" clId="Web-{E626FC22-18BA-485B-A9C4-596EEA4076F0}" dt="2024-07-17T00:01:04.616" v="147"/>
          <ac:spMkLst>
            <pc:docMk/>
            <pc:sldMk cId="893012581" sldId="268"/>
            <ac:spMk id="34" creationId="{7A5F0580-5EE9-419F-96EE-B6529EF6E7D0}"/>
          </ac:spMkLst>
        </pc:spChg>
        <pc:picChg chg="add del mod ord">
          <ac:chgData name="Guest User" userId="239e2c9b16838701" providerId="Windows Live" clId="Web-{E626FC22-18BA-485B-A9C4-596EEA4076F0}" dt="2024-07-16T23:58:34.519" v="123"/>
          <ac:picMkLst>
            <pc:docMk/>
            <pc:sldMk cId="893012581" sldId="268"/>
            <ac:picMk id="4" creationId="{44564E5E-D4B7-D352-2759-AB7AC78FFFA6}"/>
          </ac:picMkLst>
        </pc:picChg>
        <pc:picChg chg="add del mod ord">
          <ac:chgData name="Guest User" userId="239e2c9b16838701" providerId="Windows Live" clId="Web-{E626FC22-18BA-485B-A9C4-596EEA4076F0}" dt="2024-07-16T23:59:25.957" v="126"/>
          <ac:picMkLst>
            <pc:docMk/>
            <pc:sldMk cId="893012581" sldId="268"/>
            <ac:picMk id="5" creationId="{16FD0486-7E0C-61F2-55E8-96F23C184E28}"/>
          </ac:picMkLst>
        </pc:picChg>
        <pc:picChg chg="add mod ord">
          <ac:chgData name="Guest User" userId="239e2c9b16838701" providerId="Windows Live" clId="Web-{E626FC22-18BA-485B-A9C4-596EEA4076F0}" dt="2024-07-17T00:00:12.427" v="128"/>
          <ac:picMkLst>
            <pc:docMk/>
            <pc:sldMk cId="893012581" sldId="268"/>
            <ac:picMk id="9" creationId="{AB9289F7-3F05-7704-4D2E-F4A9C46937D1}"/>
          </ac:picMkLst>
        </pc:picChg>
      </pc:sldChg>
      <pc:sldChg chg="addSp delSp modSp add replId delAnim">
        <pc:chgData name="Guest User" userId="239e2c9b16838701" providerId="Windows Live" clId="Web-{E626FC22-18BA-485B-A9C4-596EEA4076F0}" dt="2024-07-17T00:28:18.886" v="217" actId="14100"/>
        <pc:sldMkLst>
          <pc:docMk/>
          <pc:sldMk cId="2729514110" sldId="269"/>
        </pc:sldMkLst>
        <pc:spChg chg="del">
          <ac:chgData name="Guest User" userId="239e2c9b16838701" providerId="Windows Live" clId="Web-{E626FC22-18BA-485B-A9C4-596EEA4076F0}" dt="2024-07-17T00:28:00.714" v="212"/>
          <ac:spMkLst>
            <pc:docMk/>
            <pc:sldMk cId="2729514110" sldId="269"/>
            <ac:spMk id="2" creationId="{56516DCE-73CF-3C2C-2186-1312E874BA09}"/>
          </ac:spMkLst>
        </pc:spChg>
        <pc:spChg chg="del">
          <ac:chgData name="Guest User" userId="239e2c9b16838701" providerId="Windows Live" clId="Web-{E626FC22-18BA-485B-A9C4-596EEA4076F0}" dt="2024-07-17T00:28:00.557" v="211"/>
          <ac:spMkLst>
            <pc:docMk/>
            <pc:sldMk cId="2729514110" sldId="269"/>
            <ac:spMk id="3" creationId="{EC456765-B4C3-3113-3D74-8260FACF7474}"/>
          </ac:spMkLst>
        </pc:spChg>
        <pc:spChg chg="add del mod">
          <ac:chgData name="Guest User" userId="239e2c9b16838701" providerId="Windows Live" clId="Web-{E626FC22-18BA-485B-A9C4-596EEA4076F0}" dt="2024-07-17T00:28:06.089" v="213"/>
          <ac:spMkLst>
            <pc:docMk/>
            <pc:sldMk cId="2729514110" sldId="269"/>
            <ac:spMk id="6" creationId="{3567C08C-F74E-4AD0-AF1E-8C36E7F9071E}"/>
          </ac:spMkLst>
        </pc:spChg>
        <pc:spChg chg="del">
          <ac:chgData name="Guest User" userId="239e2c9b16838701" providerId="Windows Live" clId="Web-{E626FC22-18BA-485B-A9C4-596EEA4076F0}" dt="2024-07-17T00:28:00.401" v="210"/>
          <ac:spMkLst>
            <pc:docMk/>
            <pc:sldMk cId="2729514110" sldId="269"/>
            <ac:spMk id="8" creationId="{BA585E75-FDF7-2E4D-1943-B4A74CA840E6}"/>
          </ac:spMkLst>
        </pc:spChg>
        <pc:spChg chg="del">
          <ac:chgData name="Guest User" userId="239e2c9b16838701" providerId="Windows Live" clId="Web-{E626FC22-18BA-485B-A9C4-596EEA4076F0}" dt="2024-07-17T00:28:00.401" v="209"/>
          <ac:spMkLst>
            <pc:docMk/>
            <pc:sldMk cId="2729514110" sldId="269"/>
            <ac:spMk id="9" creationId="{0160B690-A2B3-152F-68B5-231759A4325F}"/>
          </ac:spMkLst>
        </pc:spChg>
        <pc:spChg chg="del">
          <ac:chgData name="Guest User" userId="239e2c9b16838701" providerId="Windows Live" clId="Web-{E626FC22-18BA-485B-A9C4-596EEA4076F0}" dt="2024-07-17T00:28:00.401" v="208"/>
          <ac:spMkLst>
            <pc:docMk/>
            <pc:sldMk cId="2729514110" sldId="269"/>
            <ac:spMk id="10" creationId="{9AF5A30A-DD1E-B546-1C48-FED8AC8476DE}"/>
          </ac:spMkLst>
        </pc:spChg>
        <pc:spChg chg="del">
          <ac:chgData name="Guest User" userId="239e2c9b16838701" providerId="Windows Live" clId="Web-{E626FC22-18BA-485B-A9C4-596EEA4076F0}" dt="2024-07-17T00:28:00.401" v="207"/>
          <ac:spMkLst>
            <pc:docMk/>
            <pc:sldMk cId="2729514110" sldId="269"/>
            <ac:spMk id="12" creationId="{EA179E5B-EF39-0F89-2E95-412310E9679E}"/>
          </ac:spMkLst>
        </pc:spChg>
        <pc:spChg chg="add del mod">
          <ac:chgData name="Guest User" userId="239e2c9b16838701" providerId="Windows Live" clId="Web-{E626FC22-18BA-485B-A9C4-596EEA4076F0}" dt="2024-07-17T00:28:10.745" v="214"/>
          <ac:spMkLst>
            <pc:docMk/>
            <pc:sldMk cId="2729514110" sldId="269"/>
            <ac:spMk id="13" creationId="{ED2B8E85-92B1-BA1E-70E8-C6F8BFC34902}"/>
          </ac:spMkLst>
        </pc:spChg>
        <pc:picChg chg="del">
          <ac:chgData name="Guest User" userId="239e2c9b16838701" providerId="Windows Live" clId="Web-{E626FC22-18BA-485B-A9C4-596EEA4076F0}" dt="2024-07-17T00:28:12.761" v="215"/>
          <ac:picMkLst>
            <pc:docMk/>
            <pc:sldMk cId="2729514110" sldId="269"/>
            <ac:picMk id="4" creationId="{42CC7E01-D09A-B895-CCD0-7C16558CE73C}"/>
          </ac:picMkLst>
        </pc:picChg>
        <pc:picChg chg="mod">
          <ac:chgData name="Guest User" userId="239e2c9b16838701" providerId="Windows Live" clId="Web-{E626FC22-18BA-485B-A9C4-596EEA4076F0}" dt="2024-07-17T00:28:18.886" v="217" actId="14100"/>
          <ac:picMkLst>
            <pc:docMk/>
            <pc:sldMk cId="2729514110" sldId="269"/>
            <ac:picMk id="7" creationId="{CBA7BF69-0CFD-881B-982C-BD88E411CD96}"/>
          </ac:picMkLst>
        </pc:picChg>
      </pc:sldChg>
    </pc:docChg>
  </pc:docChgLst>
  <pc:docChgLst>
    <pc:chgData name="Breanna Latouche" userId="44134555d60b5118" providerId="LiveId" clId="{1EC74F78-CDF4-4E34-9856-8AFF49C03031}"/>
    <pc:docChg chg="undo redo custSel addSld delSld modSld">
      <pc:chgData name="Breanna Latouche" userId="44134555d60b5118" providerId="LiveId" clId="{1EC74F78-CDF4-4E34-9856-8AFF49C03031}" dt="2024-07-18T13:38:35.447" v="1698"/>
      <pc:docMkLst>
        <pc:docMk/>
      </pc:docMkLst>
      <pc:sldChg chg="addSp delSp modSp mod setBg delDesignElem">
        <pc:chgData name="Breanna Latouche" userId="44134555d60b5118" providerId="LiveId" clId="{1EC74F78-CDF4-4E34-9856-8AFF49C03031}" dt="2024-07-16T23:23:57.560" v="1473"/>
        <pc:sldMkLst>
          <pc:docMk/>
          <pc:sldMk cId="3319197571" sldId="256"/>
        </pc:sldMkLst>
        <pc:spChg chg="mod">
          <ac:chgData name="Breanna Latouche" userId="44134555d60b5118" providerId="LiveId" clId="{1EC74F78-CDF4-4E34-9856-8AFF49C03031}" dt="2024-07-12T16:38:36.626" v="1243" actId="207"/>
          <ac:spMkLst>
            <pc:docMk/>
            <pc:sldMk cId="3319197571" sldId="256"/>
            <ac:spMk id="2" creationId="{3588802A-31E0-9AC0-B787-38110D093485}"/>
          </ac:spMkLst>
        </pc:spChg>
        <pc:spChg chg="mod">
          <ac:chgData name="Breanna Latouche" userId="44134555d60b5118" providerId="LiveId" clId="{1EC74F78-CDF4-4E34-9856-8AFF49C03031}" dt="2024-07-12T16:38:41.803" v="1244" actId="207"/>
          <ac:spMkLst>
            <pc:docMk/>
            <pc:sldMk cId="3319197571" sldId="256"/>
            <ac:spMk id="3" creationId="{5CFF56D5-AC44-06F9-D262-DDEE7B6AD616}"/>
          </ac:spMkLst>
        </pc:spChg>
        <pc:spChg chg="add del mod">
          <ac:chgData name="Breanna Latouche" userId="44134555d60b5118" providerId="LiveId" clId="{1EC74F78-CDF4-4E34-9856-8AFF49C03031}" dt="2024-07-09T14:50:00.278" v="10" actId="21"/>
          <ac:spMkLst>
            <pc:docMk/>
            <pc:sldMk cId="3319197571" sldId="256"/>
            <ac:spMk id="6" creationId="{111DCBDB-9101-D4C5-7C79-516A4AB3A248}"/>
          </ac:spMkLst>
        </pc:spChg>
        <pc:spChg chg="add del mod">
          <ac:chgData name="Breanna Latouche" userId="44134555d60b5118" providerId="LiveId" clId="{1EC74F78-CDF4-4E34-9856-8AFF49C03031}" dt="2024-07-09T14:51:19.172" v="14" actId="21"/>
          <ac:spMkLst>
            <pc:docMk/>
            <pc:sldMk cId="3319197571" sldId="256"/>
            <ac:spMk id="9" creationId="{E5144957-FE9D-FB9C-64C2-D496C6D57FF2}"/>
          </ac:spMkLst>
        </pc:spChg>
        <pc:spChg chg="add del">
          <ac:chgData name="Breanna Latouche" userId="44134555d60b5118" providerId="LiveId" clId="{1EC74F78-CDF4-4E34-9856-8AFF49C03031}" dt="2024-07-09T14:48:41.721" v="5" actId="26606"/>
          <ac:spMkLst>
            <pc:docMk/>
            <pc:sldMk cId="3319197571" sldId="256"/>
            <ac:spMk id="11" creationId="{9B7AD9F6-8CE7-4299-8FC6-328F4DCD3FF9}"/>
          </ac:spMkLst>
        </pc:spChg>
        <pc:spChg chg="add del">
          <ac:chgData name="Breanna Latouche" userId="44134555d60b5118" providerId="LiveId" clId="{1EC74F78-CDF4-4E34-9856-8AFF49C03031}" dt="2024-07-09T14:48:41.721" v="5" actId="26606"/>
          <ac:spMkLst>
            <pc:docMk/>
            <pc:sldMk cId="3319197571" sldId="256"/>
            <ac:spMk id="13" creationId="{F49775AF-8896-43EE-92C6-83497D6DC56F}"/>
          </ac:spMkLst>
        </pc:spChg>
        <pc:spChg chg="add del">
          <ac:chgData name="Breanna Latouche" userId="44134555d60b5118" providerId="LiveId" clId="{1EC74F78-CDF4-4E34-9856-8AFF49C03031}" dt="2024-07-09T14:55:51.742" v="29" actId="26606"/>
          <ac:spMkLst>
            <pc:docMk/>
            <pc:sldMk cId="3319197571" sldId="256"/>
            <ac:spMk id="15" creationId="{ECC07320-C2CA-4E29-8481-9D9E143C7788}"/>
          </ac:spMkLst>
        </pc:spChg>
        <pc:spChg chg="add del">
          <ac:chgData name="Breanna Latouche" userId="44134555d60b5118" providerId="LiveId" clId="{1EC74F78-CDF4-4E34-9856-8AFF49C03031}" dt="2024-07-09T14:55:51.742" v="29" actId="26606"/>
          <ac:spMkLst>
            <pc:docMk/>
            <pc:sldMk cId="3319197571" sldId="256"/>
            <ac:spMk id="16" creationId="{178FB36B-5BFE-42CA-BC60-1115E0D95EEC}"/>
          </ac:spMkLst>
        </pc:spChg>
        <pc:spChg chg="add del">
          <ac:chgData name="Breanna Latouche" userId="44134555d60b5118" providerId="LiveId" clId="{1EC74F78-CDF4-4E34-9856-8AFF49C03031}" dt="2024-07-09T14:55:46.358" v="24" actId="26606"/>
          <ac:spMkLst>
            <pc:docMk/>
            <pc:sldMk cId="3319197571" sldId="256"/>
            <ac:spMk id="21" creationId="{32E62931-8EB4-42BB-BAAB-D8757BE66D8E}"/>
          </ac:spMkLst>
        </pc:spChg>
        <pc:spChg chg="add del">
          <ac:chgData name="Breanna Latouche" userId="44134555d60b5118" providerId="LiveId" clId="{1EC74F78-CDF4-4E34-9856-8AFF49C03031}" dt="2024-07-09T14:55:50.797" v="26" actId="26606"/>
          <ac:spMkLst>
            <pc:docMk/>
            <pc:sldMk cId="3319197571" sldId="256"/>
            <ac:spMk id="23" creationId="{F49775AF-8896-43EE-92C6-83497D6DC56F}"/>
          </ac:spMkLst>
        </pc:spChg>
        <pc:spChg chg="add del">
          <ac:chgData name="Breanna Latouche" userId="44134555d60b5118" providerId="LiveId" clId="{1EC74F78-CDF4-4E34-9856-8AFF49C03031}" dt="2024-07-09T14:55:50.797" v="26" actId="26606"/>
          <ac:spMkLst>
            <pc:docMk/>
            <pc:sldMk cId="3319197571" sldId="256"/>
            <ac:spMk id="24" creationId="{9B7AD9F6-8CE7-4299-8FC6-328F4DCD3FF9}"/>
          </ac:spMkLst>
        </pc:spChg>
        <pc:spChg chg="add del">
          <ac:chgData name="Breanna Latouche" userId="44134555d60b5118" providerId="LiveId" clId="{1EC74F78-CDF4-4E34-9856-8AFF49C03031}" dt="2024-07-09T14:55:51.707" v="28" actId="26606"/>
          <ac:spMkLst>
            <pc:docMk/>
            <pc:sldMk cId="3319197571" sldId="256"/>
            <ac:spMk id="26" creationId="{06DA9DF9-31F7-4056-B42E-878CC92417B8}"/>
          </ac:spMkLst>
        </pc:spChg>
        <pc:spChg chg="add">
          <ac:chgData name="Breanna Latouche" userId="44134555d60b5118" providerId="LiveId" clId="{1EC74F78-CDF4-4E34-9856-8AFF49C03031}" dt="2024-07-09T14:55:51.742" v="29" actId="26606"/>
          <ac:spMkLst>
            <pc:docMk/>
            <pc:sldMk cId="3319197571" sldId="256"/>
            <ac:spMk id="28" creationId="{32E62931-8EB4-42BB-BAAB-D8757BE66D8E}"/>
          </ac:spMkLst>
        </pc:spChg>
        <pc:spChg chg="del">
          <ac:chgData name="Breanna Latouche" userId="44134555d60b5118" providerId="LiveId" clId="{1EC74F78-CDF4-4E34-9856-8AFF49C03031}" dt="2024-07-16T23:23:57.560" v="1473"/>
          <ac:spMkLst>
            <pc:docMk/>
            <pc:sldMk cId="3319197571" sldId="256"/>
            <ac:spMk id="33" creationId="{0DBF1ABE-8590-450D-BB49-BDDCCF3EEA9E}"/>
          </ac:spMkLst>
        </pc:spChg>
        <pc:spChg chg="del">
          <ac:chgData name="Breanna Latouche" userId="44134555d60b5118" providerId="LiveId" clId="{1EC74F78-CDF4-4E34-9856-8AFF49C03031}" dt="2024-07-16T23:23:57.560" v="1473"/>
          <ac:spMkLst>
            <pc:docMk/>
            <pc:sldMk cId="3319197571" sldId="256"/>
            <ac:spMk id="35" creationId="{18D32C3D-8F76-4E99-BE56-0836CC38CC84}"/>
          </ac:spMkLst>
        </pc:spChg>
        <pc:spChg chg="del">
          <ac:chgData name="Breanna Latouche" userId="44134555d60b5118" providerId="LiveId" clId="{1EC74F78-CDF4-4E34-9856-8AFF49C03031}" dt="2024-07-16T23:23:57.560" v="1473"/>
          <ac:spMkLst>
            <pc:docMk/>
            <pc:sldMk cId="3319197571" sldId="256"/>
            <ac:spMk id="37" creationId="{70766076-46F5-42D5-A773-2B3BEF2B8B74}"/>
          </ac:spMkLst>
        </pc:spChg>
        <pc:spChg chg="del">
          <ac:chgData name="Breanna Latouche" userId="44134555d60b5118" providerId="LiveId" clId="{1EC74F78-CDF4-4E34-9856-8AFF49C03031}" dt="2024-07-16T23:23:57.560" v="1473"/>
          <ac:spMkLst>
            <pc:docMk/>
            <pc:sldMk cId="3319197571" sldId="256"/>
            <ac:spMk id="39" creationId="{CB7B90D9-1EC2-4A12-B24A-342C1BCA2FA1}"/>
          </ac:spMkLst>
        </pc:spChg>
        <pc:picChg chg="mod">
          <ac:chgData name="Breanna Latouche" userId="44134555d60b5118" providerId="LiveId" clId="{1EC74F78-CDF4-4E34-9856-8AFF49C03031}" dt="2024-07-09T14:58:34.652" v="75" actId="1076"/>
          <ac:picMkLst>
            <pc:docMk/>
            <pc:sldMk cId="3319197571" sldId="256"/>
            <ac:picMk id="4" creationId="{81363B88-B031-FD14-0F4C-B2C1791822BC}"/>
          </ac:picMkLst>
        </pc:picChg>
        <pc:picChg chg="add del mod ord">
          <ac:chgData name="Breanna Latouche" userId="44134555d60b5118" providerId="LiveId" clId="{1EC74F78-CDF4-4E34-9856-8AFF49C03031}" dt="2024-07-09T14:50:00.278" v="10" actId="21"/>
          <ac:picMkLst>
            <pc:docMk/>
            <pc:sldMk cId="3319197571" sldId="256"/>
            <ac:picMk id="5" creationId="{D39D549B-A91F-D8C3-A9A2-256086E53138}"/>
          </ac:picMkLst>
        </pc:picChg>
        <pc:picChg chg="add del mod">
          <ac:chgData name="Breanna Latouche" userId="44134555d60b5118" providerId="LiveId" clId="{1EC74F78-CDF4-4E34-9856-8AFF49C03031}" dt="2024-07-09T14:51:19.172" v="14" actId="21"/>
          <ac:picMkLst>
            <pc:docMk/>
            <pc:sldMk cId="3319197571" sldId="256"/>
            <ac:picMk id="8" creationId="{43338CED-C7AB-9608-994F-D53E99FCC0CA}"/>
          </ac:picMkLst>
        </pc:picChg>
      </pc:sldChg>
      <pc:sldChg chg="addSp modSp new del mod setBg">
        <pc:chgData name="Breanna Latouche" userId="44134555d60b5118" providerId="LiveId" clId="{1EC74F78-CDF4-4E34-9856-8AFF49C03031}" dt="2024-07-09T15:12:00.065" v="170" actId="2696"/>
        <pc:sldMkLst>
          <pc:docMk/>
          <pc:sldMk cId="955107947" sldId="257"/>
        </pc:sldMkLst>
        <pc:spChg chg="mod">
          <ac:chgData name="Breanna Latouche" userId="44134555d60b5118" providerId="LiveId" clId="{1EC74F78-CDF4-4E34-9856-8AFF49C03031}" dt="2024-07-09T15:06:41.915" v="167" actId="20577"/>
          <ac:spMkLst>
            <pc:docMk/>
            <pc:sldMk cId="955107947" sldId="257"/>
            <ac:spMk id="2" creationId="{193AEFBA-69A2-B1EC-7EA5-912D48A9BCBF}"/>
          </ac:spMkLst>
        </pc:spChg>
        <pc:spChg chg="mod">
          <ac:chgData name="Breanna Latouche" userId="44134555d60b5118" providerId="LiveId" clId="{1EC74F78-CDF4-4E34-9856-8AFF49C03031}" dt="2024-07-09T14:52:02.405" v="16" actId="26606"/>
          <ac:spMkLst>
            <pc:docMk/>
            <pc:sldMk cId="955107947" sldId="257"/>
            <ac:spMk id="3" creationId="{411A22D5-1C99-DF22-151D-F7259318822F}"/>
          </ac:spMkLst>
        </pc:spChg>
        <pc:spChg chg="add mod">
          <ac:chgData name="Breanna Latouche" userId="44134555d60b5118" providerId="LiveId" clId="{1EC74F78-CDF4-4E34-9856-8AFF49C03031}" dt="2024-07-09T14:52:02.405" v="16" actId="26606"/>
          <ac:spMkLst>
            <pc:docMk/>
            <pc:sldMk cId="955107947" sldId="257"/>
            <ac:spMk id="5" creationId="{0C224BD3-6C45-FD31-1C47-194F176F9C20}"/>
          </ac:spMkLst>
        </pc:spChg>
        <pc:spChg chg="add">
          <ac:chgData name="Breanna Latouche" userId="44134555d60b5118" providerId="LiveId" clId="{1EC74F78-CDF4-4E34-9856-8AFF49C03031}" dt="2024-07-09T14:52:02.405" v="16" actId="26606"/>
          <ac:spMkLst>
            <pc:docMk/>
            <pc:sldMk cId="955107947" sldId="257"/>
            <ac:spMk id="10" creationId="{04812C46-200A-4DEB-A05E-3ED6C68C2387}"/>
          </ac:spMkLst>
        </pc:spChg>
        <pc:spChg chg="add">
          <ac:chgData name="Breanna Latouche" userId="44134555d60b5118" providerId="LiveId" clId="{1EC74F78-CDF4-4E34-9856-8AFF49C03031}" dt="2024-07-09T14:52:02.405" v="16" actId="26606"/>
          <ac:spMkLst>
            <pc:docMk/>
            <pc:sldMk cId="955107947" sldId="257"/>
            <ac:spMk id="12" creationId="{D1EA859B-E555-4109-94F3-6700E046E008}"/>
          </ac:spMkLst>
        </pc:spChg>
        <pc:picChg chg="add mod ord">
          <ac:chgData name="Breanna Latouche" userId="44134555d60b5118" providerId="LiveId" clId="{1EC74F78-CDF4-4E34-9856-8AFF49C03031}" dt="2024-07-09T14:52:02.405" v="16" actId="26606"/>
          <ac:picMkLst>
            <pc:docMk/>
            <pc:sldMk cId="955107947" sldId="257"/>
            <ac:picMk id="4" creationId="{94B604C4-9491-5CFB-1BF2-08A2AC99A849}"/>
          </ac:picMkLst>
        </pc:picChg>
      </pc:sldChg>
      <pc:sldChg chg="addSp delSp modSp mod modTransition setBg modAnim delDesignElem">
        <pc:chgData name="Breanna Latouche" userId="44134555d60b5118" providerId="LiveId" clId="{1EC74F78-CDF4-4E34-9856-8AFF49C03031}" dt="2024-07-18T13:38:35.447" v="1698"/>
        <pc:sldMkLst>
          <pc:docMk/>
          <pc:sldMk cId="2324784972" sldId="258"/>
        </pc:sldMkLst>
        <pc:spChg chg="mod">
          <ac:chgData name="Breanna Latouche" userId="44134555d60b5118" providerId="LiveId" clId="{1EC74F78-CDF4-4E34-9856-8AFF49C03031}" dt="2024-07-16T23:41:59.859" v="1524" actId="1076"/>
          <ac:spMkLst>
            <pc:docMk/>
            <pc:sldMk cId="2324784972" sldId="258"/>
            <ac:spMk id="2" creationId="{314247DA-3789-9038-A70D-6CAA4A58AF49}"/>
          </ac:spMkLst>
        </pc:spChg>
        <pc:spChg chg="del mod ord">
          <ac:chgData name="Breanna Latouche" userId="44134555d60b5118" providerId="LiveId" clId="{1EC74F78-CDF4-4E34-9856-8AFF49C03031}" dt="2024-07-12T02:12:51.889" v="986" actId="21"/>
          <ac:spMkLst>
            <pc:docMk/>
            <pc:sldMk cId="2324784972" sldId="258"/>
            <ac:spMk id="3" creationId="{94E415E5-7710-A0E9-6CC9-8C45E10BBA34}"/>
          </ac:spMkLst>
        </pc:spChg>
        <pc:spChg chg="add mod">
          <ac:chgData name="Breanna Latouche" userId="44134555d60b5118" providerId="LiveId" clId="{1EC74F78-CDF4-4E34-9856-8AFF49C03031}" dt="2024-07-18T13:38:29.176" v="1697" actId="1076"/>
          <ac:spMkLst>
            <pc:docMk/>
            <pc:sldMk cId="2324784972" sldId="258"/>
            <ac:spMk id="3" creationId="{AE32B300-2A02-4B86-25C6-078D33F66782}"/>
          </ac:spMkLst>
        </pc:spChg>
        <pc:spChg chg="add mod">
          <ac:chgData name="Breanna Latouche" userId="44134555d60b5118" providerId="LiveId" clId="{1EC74F78-CDF4-4E34-9856-8AFF49C03031}" dt="2024-07-16T23:43:31.253" v="1532" actId="2085"/>
          <ac:spMkLst>
            <pc:docMk/>
            <pc:sldMk cId="2324784972" sldId="258"/>
            <ac:spMk id="4" creationId="{D4ACB716-9E27-FEA3-1106-772D8A50A383}"/>
          </ac:spMkLst>
        </pc:spChg>
        <pc:spChg chg="add mod">
          <ac:chgData name="Breanna Latouche" userId="44134555d60b5118" providerId="LiveId" clId="{1EC74F78-CDF4-4E34-9856-8AFF49C03031}" dt="2024-07-18T13:38:24.090" v="1696" actId="1076"/>
          <ac:spMkLst>
            <pc:docMk/>
            <pc:sldMk cId="2324784972" sldId="258"/>
            <ac:spMk id="5" creationId="{6FA38BC3-00E5-C616-4963-C852D0C01C47}"/>
          </ac:spMkLst>
        </pc:spChg>
        <pc:spChg chg="add del mod">
          <ac:chgData name="Breanna Latouche" userId="44134555d60b5118" providerId="LiveId" clId="{1EC74F78-CDF4-4E34-9856-8AFF49C03031}" dt="2024-07-12T02:00:32.008" v="956" actId="21"/>
          <ac:spMkLst>
            <pc:docMk/>
            <pc:sldMk cId="2324784972" sldId="258"/>
            <ac:spMk id="7" creationId="{1D3CFF8D-AE44-0606-DBE4-53A6BC2B04C3}"/>
          </ac:spMkLst>
        </pc:spChg>
        <pc:spChg chg="add del mod">
          <ac:chgData name="Breanna Latouche" userId="44134555d60b5118" providerId="LiveId" clId="{1EC74F78-CDF4-4E34-9856-8AFF49C03031}" dt="2024-07-12T02:01:00.685" v="958" actId="21"/>
          <ac:spMkLst>
            <pc:docMk/>
            <pc:sldMk cId="2324784972" sldId="258"/>
            <ac:spMk id="10" creationId="{64AEAD76-3393-3366-47A3-10DF3DD72AA3}"/>
          </ac:spMkLst>
        </pc:spChg>
        <pc:spChg chg="add del mod">
          <ac:chgData name="Breanna Latouche" userId="44134555d60b5118" providerId="LiveId" clId="{1EC74F78-CDF4-4E34-9856-8AFF49C03031}" dt="2024-07-12T02:00:56.544" v="957" actId="21"/>
          <ac:spMkLst>
            <pc:docMk/>
            <pc:sldMk cId="2324784972" sldId="258"/>
            <ac:spMk id="13" creationId="{8E3E36A1-7C38-AD6B-5A8A-1087727ACFEC}"/>
          </ac:spMkLst>
        </pc:spChg>
        <pc:spChg chg="add del mod">
          <ac:chgData name="Breanna Latouche" userId="44134555d60b5118" providerId="LiveId" clId="{1EC74F78-CDF4-4E34-9856-8AFF49C03031}" dt="2024-07-12T02:01:04.419" v="959" actId="21"/>
          <ac:spMkLst>
            <pc:docMk/>
            <pc:sldMk cId="2324784972" sldId="258"/>
            <ac:spMk id="16" creationId="{3138D995-7DF2-50D5-E947-DB06972EA1AB}"/>
          </ac:spMkLst>
        </pc:spChg>
        <pc:spChg chg="add del">
          <ac:chgData name="Breanna Latouche" userId="44134555d60b5118" providerId="LiveId" clId="{1EC74F78-CDF4-4E34-9856-8AFF49C03031}" dt="2024-07-12T02:12:12.096" v="984" actId="26606"/>
          <ac:spMkLst>
            <pc:docMk/>
            <pc:sldMk cId="2324784972" sldId="258"/>
            <ac:spMk id="20" creationId="{53B021B3-DE93-4AB7-8A18-CF5F1CED88B8}"/>
          </ac:spMkLst>
        </pc:spChg>
        <pc:spChg chg="add del">
          <ac:chgData name="Breanna Latouche" userId="44134555d60b5118" providerId="LiveId" clId="{1EC74F78-CDF4-4E34-9856-8AFF49C03031}" dt="2024-07-12T02:12:12.096" v="984" actId="26606"/>
          <ac:spMkLst>
            <pc:docMk/>
            <pc:sldMk cId="2324784972" sldId="258"/>
            <ac:spMk id="21" creationId="{52D502E5-F6B4-4D58-B4AE-FC466FF15EE8}"/>
          </ac:spMkLst>
        </pc:spChg>
        <pc:spChg chg="add del">
          <ac:chgData name="Breanna Latouche" userId="44134555d60b5118" providerId="LiveId" clId="{1EC74F78-CDF4-4E34-9856-8AFF49C03031}" dt="2024-07-12T02:12:12.096" v="984" actId="26606"/>
          <ac:spMkLst>
            <pc:docMk/>
            <pc:sldMk cId="2324784972" sldId="258"/>
            <ac:spMk id="22" creationId="{9DECDBF4-02B6-4BB4-B65B-B8107AD6A9E8}"/>
          </ac:spMkLst>
        </pc:spChg>
        <pc:spChg chg="add del">
          <ac:chgData name="Breanna Latouche" userId="44134555d60b5118" providerId="LiveId" clId="{1EC74F78-CDF4-4E34-9856-8AFF49C03031}" dt="2024-07-12T02:11:24.083" v="976" actId="26606"/>
          <ac:spMkLst>
            <pc:docMk/>
            <pc:sldMk cId="2324784972" sldId="258"/>
            <ac:spMk id="23" creationId="{BACC6370-2D7E-4714-9D71-7542949D7D5D}"/>
          </ac:spMkLst>
        </pc:spChg>
        <pc:spChg chg="add del">
          <ac:chgData name="Breanna Latouche" userId="44134555d60b5118" providerId="LiveId" clId="{1EC74F78-CDF4-4E34-9856-8AFF49C03031}" dt="2024-07-12T02:16:42.890" v="997" actId="26606"/>
          <ac:spMkLst>
            <pc:docMk/>
            <pc:sldMk cId="2324784972" sldId="258"/>
            <ac:spMk id="24" creationId="{F13C74B1-5B17-4795-BED0-7140497B445A}"/>
          </ac:spMkLst>
        </pc:spChg>
        <pc:spChg chg="add del">
          <ac:chgData name="Breanna Latouche" userId="44134555d60b5118" providerId="LiveId" clId="{1EC74F78-CDF4-4E34-9856-8AFF49C03031}" dt="2024-07-12T02:11:24.083" v="976" actId="26606"/>
          <ac:spMkLst>
            <pc:docMk/>
            <pc:sldMk cId="2324784972" sldId="258"/>
            <ac:spMk id="25" creationId="{256B2C21-A230-48C0-8DF1-C46611373C44}"/>
          </ac:spMkLst>
        </pc:spChg>
        <pc:spChg chg="add del">
          <ac:chgData name="Breanna Latouche" userId="44134555d60b5118" providerId="LiveId" clId="{1EC74F78-CDF4-4E34-9856-8AFF49C03031}" dt="2024-07-12T02:16:42.890" v="997" actId="26606"/>
          <ac:spMkLst>
            <pc:docMk/>
            <pc:sldMk cId="2324784972" sldId="258"/>
            <ac:spMk id="26" creationId="{D4974D33-8DC5-464E-8C6D-BE58F0669C17}"/>
          </ac:spMkLst>
        </pc:spChg>
        <pc:spChg chg="add del">
          <ac:chgData name="Breanna Latouche" userId="44134555d60b5118" providerId="LiveId" clId="{1EC74F78-CDF4-4E34-9856-8AFF49C03031}" dt="2024-07-12T02:11:24.083" v="976" actId="26606"/>
          <ac:spMkLst>
            <pc:docMk/>
            <pc:sldMk cId="2324784972" sldId="258"/>
            <ac:spMk id="27" creationId="{3847E18C-932D-4C95-AABA-FEC7C9499AD7}"/>
          </ac:spMkLst>
        </pc:spChg>
        <pc:spChg chg="add del">
          <ac:chgData name="Breanna Latouche" userId="44134555d60b5118" providerId="LiveId" clId="{1EC74F78-CDF4-4E34-9856-8AFF49C03031}" dt="2024-07-16T23:23:57.560" v="1473"/>
          <ac:spMkLst>
            <pc:docMk/>
            <pc:sldMk cId="2324784972" sldId="258"/>
            <ac:spMk id="28" creationId="{3D5FBB81-B61B-416A-8F5D-A8DDF62530F1}"/>
          </ac:spMkLst>
        </pc:spChg>
        <pc:spChg chg="add del">
          <ac:chgData name="Breanna Latouche" userId="44134555d60b5118" providerId="LiveId" clId="{1EC74F78-CDF4-4E34-9856-8AFF49C03031}" dt="2024-07-12T02:11:24.083" v="976" actId="26606"/>
          <ac:spMkLst>
            <pc:docMk/>
            <pc:sldMk cId="2324784972" sldId="258"/>
            <ac:spMk id="29" creationId="{3150CB11-0C61-439E-910F-5787759E72A0}"/>
          </ac:spMkLst>
        </pc:spChg>
        <pc:spChg chg="add del">
          <ac:chgData name="Breanna Latouche" userId="44134555d60b5118" providerId="LiveId" clId="{1EC74F78-CDF4-4E34-9856-8AFF49C03031}" dt="2024-07-16T23:23:57.560" v="1473"/>
          <ac:spMkLst>
            <pc:docMk/>
            <pc:sldMk cId="2324784972" sldId="258"/>
            <ac:spMk id="30" creationId="{40C0D7D4-D83D-4C58-87D1-955F0A9173D7}"/>
          </ac:spMkLst>
        </pc:spChg>
        <pc:spChg chg="add del">
          <ac:chgData name="Breanna Latouche" userId="44134555d60b5118" providerId="LiveId" clId="{1EC74F78-CDF4-4E34-9856-8AFF49C03031}" dt="2024-07-12T02:11:24.083" v="976" actId="26606"/>
          <ac:spMkLst>
            <pc:docMk/>
            <pc:sldMk cId="2324784972" sldId="258"/>
            <ac:spMk id="31" creationId="{43F8A58B-5155-44CE-A5FF-7647B47D0A7A}"/>
          </ac:spMkLst>
        </pc:spChg>
        <pc:spChg chg="add del">
          <ac:chgData name="Breanna Latouche" userId="44134555d60b5118" providerId="LiveId" clId="{1EC74F78-CDF4-4E34-9856-8AFF49C03031}" dt="2024-07-12T02:11:24.083" v="976" actId="26606"/>
          <ac:spMkLst>
            <pc:docMk/>
            <pc:sldMk cId="2324784972" sldId="258"/>
            <ac:spMk id="33" creationId="{443F2ACA-E6D6-4028-82DD-F03C262D5DE6}"/>
          </ac:spMkLst>
        </pc:spChg>
        <pc:spChg chg="add del">
          <ac:chgData name="Breanna Latouche" userId="44134555d60b5118" providerId="LiveId" clId="{1EC74F78-CDF4-4E34-9856-8AFF49C03031}" dt="2024-07-16T23:23:57.560" v="1473"/>
          <ac:spMkLst>
            <pc:docMk/>
            <pc:sldMk cId="2324784972" sldId="258"/>
            <ac:spMk id="35" creationId="{CA35125A-A1A4-40EB-B5EE-4371BC4DD441}"/>
          </ac:spMkLst>
        </pc:spChg>
        <pc:spChg chg="add del">
          <ac:chgData name="Breanna Latouche" userId="44134555d60b5118" providerId="LiveId" clId="{1EC74F78-CDF4-4E34-9856-8AFF49C03031}" dt="2024-07-16T23:23:57.560" v="1473"/>
          <ac:spMkLst>
            <pc:docMk/>
            <pc:sldMk cId="2324784972" sldId="258"/>
            <ac:spMk id="37" creationId="{15F9A324-404E-4C5D-AFF0-C5D0D84182B0}"/>
          </ac:spMkLst>
        </pc:spChg>
        <pc:picChg chg="add del mod">
          <ac:chgData name="Breanna Latouche" userId="44134555d60b5118" providerId="LiveId" clId="{1EC74F78-CDF4-4E34-9856-8AFF49C03031}" dt="2024-07-12T02:00:32.008" v="956" actId="21"/>
          <ac:picMkLst>
            <pc:docMk/>
            <pc:sldMk cId="2324784972" sldId="258"/>
            <ac:picMk id="6" creationId="{CA12ACE8-8E52-0AFF-07C2-54B6FB6DFA90}"/>
          </ac:picMkLst>
        </pc:picChg>
        <pc:picChg chg="add del mod">
          <ac:chgData name="Breanna Latouche" userId="44134555d60b5118" providerId="LiveId" clId="{1EC74F78-CDF4-4E34-9856-8AFF49C03031}" dt="2024-07-12T02:01:00.685" v="958" actId="21"/>
          <ac:picMkLst>
            <pc:docMk/>
            <pc:sldMk cId="2324784972" sldId="258"/>
            <ac:picMk id="9" creationId="{80D924A9-95D9-6911-3F2D-8DE4885FE8B6}"/>
          </ac:picMkLst>
        </pc:picChg>
        <pc:picChg chg="add del mod">
          <ac:chgData name="Breanna Latouche" userId="44134555d60b5118" providerId="LiveId" clId="{1EC74F78-CDF4-4E34-9856-8AFF49C03031}" dt="2024-07-12T02:00:56.544" v="957" actId="21"/>
          <ac:picMkLst>
            <pc:docMk/>
            <pc:sldMk cId="2324784972" sldId="258"/>
            <ac:picMk id="12" creationId="{BA905532-C0EE-4A25-CC91-DF7F49EDB44A}"/>
          </ac:picMkLst>
        </pc:picChg>
        <pc:picChg chg="add del mod">
          <ac:chgData name="Breanna Latouche" userId="44134555d60b5118" providerId="LiveId" clId="{1EC74F78-CDF4-4E34-9856-8AFF49C03031}" dt="2024-07-12T02:01:04.419" v="959" actId="21"/>
          <ac:picMkLst>
            <pc:docMk/>
            <pc:sldMk cId="2324784972" sldId="258"/>
            <ac:picMk id="15" creationId="{C356C812-B6A1-572C-CFB4-1B3133F435B8}"/>
          </ac:picMkLst>
        </pc:picChg>
        <pc:picChg chg="add mod ord">
          <ac:chgData name="Breanna Latouche" userId="44134555d60b5118" providerId="LiveId" clId="{1EC74F78-CDF4-4E34-9856-8AFF49C03031}" dt="2024-07-12T02:16:42.890" v="997" actId="26606"/>
          <ac:picMkLst>
            <pc:docMk/>
            <pc:sldMk cId="2324784972" sldId="258"/>
            <ac:picMk id="18" creationId="{AAACE635-176B-AD6A-EE88-5C8761229246}"/>
          </ac:picMkLst>
        </pc:picChg>
      </pc:sldChg>
      <pc:sldChg chg="addSp delSp modSp mod setBg">
        <pc:chgData name="Breanna Latouche" userId="44134555d60b5118" providerId="LiveId" clId="{1EC74F78-CDF4-4E34-9856-8AFF49C03031}" dt="2024-07-12T16:59:09.692" v="1278" actId="113"/>
        <pc:sldMkLst>
          <pc:docMk/>
          <pc:sldMk cId="3438814127" sldId="259"/>
        </pc:sldMkLst>
        <pc:spChg chg="mod">
          <ac:chgData name="Breanna Latouche" userId="44134555d60b5118" providerId="LiveId" clId="{1EC74F78-CDF4-4E34-9856-8AFF49C03031}" dt="2024-07-12T16:50:41.442" v="1267" actId="207"/>
          <ac:spMkLst>
            <pc:docMk/>
            <pc:sldMk cId="3438814127" sldId="259"/>
            <ac:spMk id="2" creationId="{63DEB038-7968-1D9A-9239-4DD8D96CE434}"/>
          </ac:spMkLst>
        </pc:spChg>
        <pc:spChg chg="mod">
          <ac:chgData name="Breanna Latouche" userId="44134555d60b5118" providerId="LiveId" clId="{1EC74F78-CDF4-4E34-9856-8AFF49C03031}" dt="2024-07-12T16:59:09.692" v="1278" actId="113"/>
          <ac:spMkLst>
            <pc:docMk/>
            <pc:sldMk cId="3438814127" sldId="259"/>
            <ac:spMk id="3" creationId="{ED8BC5F7-BD9C-89C2-09F3-08592DCEFBDB}"/>
          </ac:spMkLst>
        </pc:spChg>
        <pc:spChg chg="add del mod">
          <ac:chgData name="Breanna Latouche" userId="44134555d60b5118" providerId="LiveId" clId="{1EC74F78-CDF4-4E34-9856-8AFF49C03031}" dt="2024-07-12T16:43:56.281" v="1248" actId="21"/>
          <ac:spMkLst>
            <pc:docMk/>
            <pc:sldMk cId="3438814127" sldId="259"/>
            <ac:spMk id="6" creationId="{222603AE-FD86-3F20-BCEF-117DCC62A4DD}"/>
          </ac:spMkLst>
        </pc:spChg>
        <pc:spChg chg="add del">
          <ac:chgData name="Breanna Latouche" userId="44134555d60b5118" providerId="LiveId" clId="{1EC74F78-CDF4-4E34-9856-8AFF49C03031}" dt="2024-07-12T16:45:23.452" v="1253" actId="26606"/>
          <ac:spMkLst>
            <pc:docMk/>
            <pc:sldMk cId="3438814127" sldId="259"/>
            <ac:spMk id="13" creationId="{D1D34770-47A8-402C-AF23-2B653F2D88C1}"/>
          </ac:spMkLst>
        </pc:spChg>
        <pc:spChg chg="add del">
          <ac:chgData name="Breanna Latouche" userId="44134555d60b5118" providerId="LiveId" clId="{1EC74F78-CDF4-4E34-9856-8AFF49C03031}" dt="2024-07-12T16:46:16.256" v="1256" actId="26606"/>
          <ac:spMkLst>
            <pc:docMk/>
            <pc:sldMk cId="3438814127" sldId="259"/>
            <ac:spMk id="15" creationId="{D1EA859B-E555-4109-94F3-6700E046E008}"/>
          </ac:spMkLst>
        </pc:spChg>
        <pc:spChg chg="add del">
          <ac:chgData name="Breanna Latouche" userId="44134555d60b5118" providerId="LiveId" clId="{1EC74F78-CDF4-4E34-9856-8AFF49C03031}" dt="2024-07-12T16:46:16.256" v="1256" actId="26606"/>
          <ac:spMkLst>
            <pc:docMk/>
            <pc:sldMk cId="3438814127" sldId="259"/>
            <ac:spMk id="16" creationId="{04812C46-200A-4DEB-A05E-3ED6C68C2387}"/>
          </ac:spMkLst>
        </pc:spChg>
        <pc:grpChg chg="add del">
          <ac:chgData name="Breanna Latouche" userId="44134555d60b5118" providerId="LiveId" clId="{1EC74F78-CDF4-4E34-9856-8AFF49C03031}" dt="2024-07-12T16:49:54.080" v="1265" actId="26606"/>
          <ac:grpSpMkLst>
            <pc:docMk/>
            <pc:sldMk cId="3438814127" sldId="259"/>
            <ac:grpSpMk id="21" creationId="{31C49F18-8757-4E87-5C2E-9D6D7B82BA3B}"/>
          </ac:grpSpMkLst>
        </pc:grpChg>
        <pc:grpChg chg="add del">
          <ac:chgData name="Breanna Latouche" userId="44134555d60b5118" providerId="LiveId" clId="{1EC74F78-CDF4-4E34-9856-8AFF49C03031}" dt="2024-07-12T16:49:17.533" v="1264" actId="26606"/>
          <ac:grpSpMkLst>
            <pc:docMk/>
            <pc:sldMk cId="3438814127" sldId="259"/>
            <ac:grpSpMk id="28" creationId="{5EFBDE31-BB3E-6CFC-23CD-B5976DA38438}"/>
          </ac:grpSpMkLst>
        </pc:grpChg>
        <pc:picChg chg="add del mod">
          <ac:chgData name="Breanna Latouche" userId="44134555d60b5118" providerId="LiveId" clId="{1EC74F78-CDF4-4E34-9856-8AFF49C03031}" dt="2024-07-12T16:43:56.281" v="1248" actId="21"/>
          <ac:picMkLst>
            <pc:docMk/>
            <pc:sldMk cId="3438814127" sldId="259"/>
            <ac:picMk id="5" creationId="{FA28482B-134A-9F62-EF47-DD6280F26859}"/>
          </ac:picMkLst>
        </pc:picChg>
        <pc:picChg chg="add mod ord">
          <ac:chgData name="Breanna Latouche" userId="44134555d60b5118" providerId="LiveId" clId="{1EC74F78-CDF4-4E34-9856-8AFF49C03031}" dt="2024-07-12T16:49:54.080" v="1265" actId="26606"/>
          <ac:picMkLst>
            <pc:docMk/>
            <pc:sldMk cId="3438814127" sldId="259"/>
            <ac:picMk id="8" creationId="{9D7E1ADC-BBB9-D754-106E-96A7B647E809}"/>
          </ac:picMkLst>
        </pc:picChg>
      </pc:sldChg>
      <pc:sldChg chg="delSp delDesignElem">
        <pc:chgData name="Breanna Latouche" userId="44134555d60b5118" providerId="LiveId" clId="{1EC74F78-CDF4-4E34-9856-8AFF49C03031}" dt="2024-07-16T23:30:33.850" v="1482"/>
        <pc:sldMkLst>
          <pc:docMk/>
          <pc:sldMk cId="142534922" sldId="260"/>
        </pc:sldMkLst>
        <pc:spChg chg="del">
          <ac:chgData name="Breanna Latouche" userId="44134555d60b5118" providerId="LiveId" clId="{1EC74F78-CDF4-4E34-9856-8AFF49C03031}" dt="2024-07-16T23:23:57.560" v="1473"/>
          <ac:spMkLst>
            <pc:docMk/>
            <pc:sldMk cId="142534922" sldId="260"/>
            <ac:spMk id="17" creationId="{8181FC64-B306-4821-98E2-780662EFC486}"/>
          </ac:spMkLst>
        </pc:spChg>
        <pc:spChg chg="del">
          <ac:chgData name="Breanna Latouche" userId="44134555d60b5118" providerId="LiveId" clId="{1EC74F78-CDF4-4E34-9856-8AFF49C03031}" dt="2024-07-16T23:23:57.560" v="1473"/>
          <ac:spMkLst>
            <pc:docMk/>
            <pc:sldMk cId="142534922" sldId="260"/>
            <ac:spMk id="19" creationId="{5871FC61-DD4E-47D4-81FD-8A7E7D12B371}"/>
          </ac:spMkLst>
        </pc:spChg>
        <pc:spChg chg="del">
          <ac:chgData name="Breanna Latouche" userId="44134555d60b5118" providerId="LiveId" clId="{1EC74F78-CDF4-4E34-9856-8AFF49C03031}" dt="2024-07-16T23:30:33.850" v="1482"/>
          <ac:spMkLst>
            <pc:docMk/>
            <pc:sldMk cId="142534922" sldId="260"/>
            <ac:spMk id="20" creationId="{F94AA2BD-2E3F-4B1D-8127-5744B8115311}"/>
          </ac:spMkLst>
        </pc:spChg>
        <pc:spChg chg="del">
          <ac:chgData name="Breanna Latouche" userId="44134555d60b5118" providerId="LiveId" clId="{1EC74F78-CDF4-4E34-9856-8AFF49C03031}" dt="2024-07-16T23:23:57.560" v="1473"/>
          <ac:spMkLst>
            <pc:docMk/>
            <pc:sldMk cId="142534922" sldId="260"/>
            <ac:spMk id="21" creationId="{F9EC3F91-A75C-4F74-867E-E4C28C13546B}"/>
          </ac:spMkLst>
        </pc:spChg>
        <pc:spChg chg="del">
          <ac:chgData name="Breanna Latouche" userId="44134555d60b5118" providerId="LiveId" clId="{1EC74F78-CDF4-4E34-9856-8AFF49C03031}" dt="2024-07-16T23:23:57.560" v="1473"/>
          <ac:spMkLst>
            <pc:docMk/>
            <pc:sldMk cId="142534922" sldId="260"/>
            <ac:spMk id="23" creationId="{829A1E2C-5AC8-40FC-99E9-832069D39792}"/>
          </ac:spMkLst>
        </pc:spChg>
      </pc:sldChg>
      <pc:sldChg chg="addSp delSp modSp mod setBg modAnim delDesignElem">
        <pc:chgData name="Breanna Latouche" userId="44134555d60b5118" providerId="LiveId" clId="{1EC74F78-CDF4-4E34-9856-8AFF49C03031}" dt="2024-07-16T23:58:01.735" v="1688" actId="255"/>
        <pc:sldMkLst>
          <pc:docMk/>
          <pc:sldMk cId="3590338280" sldId="261"/>
        </pc:sldMkLst>
        <pc:spChg chg="mod">
          <ac:chgData name="Breanna Latouche" userId="44134555d60b5118" providerId="LiveId" clId="{1EC74F78-CDF4-4E34-9856-8AFF49C03031}" dt="2024-07-12T16:58:41.073" v="1274" actId="207"/>
          <ac:spMkLst>
            <pc:docMk/>
            <pc:sldMk cId="3590338280" sldId="261"/>
            <ac:spMk id="2" creationId="{56516DCE-73CF-3C2C-2186-1312E874BA09}"/>
          </ac:spMkLst>
        </pc:spChg>
        <pc:spChg chg="mod">
          <ac:chgData name="Breanna Latouche" userId="44134555d60b5118" providerId="LiveId" clId="{1EC74F78-CDF4-4E34-9856-8AFF49C03031}" dt="2024-07-16T23:58:01.735" v="1688" actId="255"/>
          <ac:spMkLst>
            <pc:docMk/>
            <pc:sldMk cId="3590338280" sldId="261"/>
            <ac:spMk id="3" creationId="{EC456765-B4C3-3113-3D74-8260FACF7474}"/>
          </ac:spMkLst>
        </pc:spChg>
        <pc:spChg chg="add mod">
          <ac:chgData name="Breanna Latouche" userId="44134555d60b5118" providerId="LiveId" clId="{1EC74F78-CDF4-4E34-9856-8AFF49C03031}" dt="2024-07-12T16:53:02.782" v="1273" actId="26606"/>
          <ac:spMkLst>
            <pc:docMk/>
            <pc:sldMk cId="3590338280" sldId="261"/>
            <ac:spMk id="6" creationId="{62B19B36-CCD6-AC51-5786-339A15889D72}"/>
          </ac:spMkLst>
        </pc:spChg>
        <pc:spChg chg="add mod">
          <ac:chgData name="Breanna Latouche" userId="44134555d60b5118" providerId="LiveId" clId="{1EC74F78-CDF4-4E34-9856-8AFF49C03031}" dt="2024-07-16T23:53:31.301" v="1651" actId="1076"/>
          <ac:spMkLst>
            <pc:docMk/>
            <pc:sldMk cId="3590338280" sldId="261"/>
            <ac:spMk id="8" creationId="{BA585E75-FDF7-2E4D-1943-B4A74CA840E6}"/>
          </ac:spMkLst>
        </pc:spChg>
        <pc:spChg chg="add mod">
          <ac:chgData name="Breanna Latouche" userId="44134555d60b5118" providerId="LiveId" clId="{1EC74F78-CDF4-4E34-9856-8AFF49C03031}" dt="2024-07-16T23:53:17.095" v="1649" actId="14100"/>
          <ac:spMkLst>
            <pc:docMk/>
            <pc:sldMk cId="3590338280" sldId="261"/>
            <ac:spMk id="9" creationId="{0160B690-A2B3-152F-68B5-231759A4325F}"/>
          </ac:spMkLst>
        </pc:spChg>
        <pc:spChg chg="add mod">
          <ac:chgData name="Breanna Latouche" userId="44134555d60b5118" providerId="LiveId" clId="{1EC74F78-CDF4-4E34-9856-8AFF49C03031}" dt="2024-07-16T23:56:08.803" v="1678" actId="1076"/>
          <ac:spMkLst>
            <pc:docMk/>
            <pc:sldMk cId="3590338280" sldId="261"/>
            <ac:spMk id="10" creationId="{9AF5A30A-DD1E-B546-1C48-FED8AC8476DE}"/>
          </ac:spMkLst>
        </pc:spChg>
        <pc:spChg chg="add">
          <ac:chgData name="Breanna Latouche" userId="44134555d60b5118" providerId="LiveId" clId="{1EC74F78-CDF4-4E34-9856-8AFF49C03031}" dt="2024-07-12T16:53:02.782" v="1273" actId="26606"/>
          <ac:spMkLst>
            <pc:docMk/>
            <pc:sldMk cId="3590338280" sldId="261"/>
            <ac:spMk id="11" creationId="{D1D34770-47A8-402C-AF23-2B653F2D88C1}"/>
          </ac:spMkLst>
        </pc:spChg>
        <pc:spChg chg="add del mod">
          <ac:chgData name="Breanna Latouche" userId="44134555d60b5118" providerId="LiveId" clId="{1EC74F78-CDF4-4E34-9856-8AFF49C03031}" dt="2024-07-16T23:56:03.485" v="1677" actId="1076"/>
          <ac:spMkLst>
            <pc:docMk/>
            <pc:sldMk cId="3590338280" sldId="261"/>
            <ac:spMk id="12" creationId="{EA179E5B-EF39-0F89-2E95-412310E9679E}"/>
          </ac:spMkLst>
        </pc:spChg>
        <pc:spChg chg="del">
          <ac:chgData name="Breanna Latouche" userId="44134555d60b5118" providerId="LiveId" clId="{1EC74F78-CDF4-4E34-9856-8AFF49C03031}" dt="2024-07-16T23:23:57.560" v="1473"/>
          <ac:spMkLst>
            <pc:docMk/>
            <pc:sldMk cId="3590338280" sldId="261"/>
            <ac:spMk id="16" creationId="{F94AA2BD-2E3F-4B1D-8127-5744B8115311}"/>
          </ac:spMkLst>
        </pc:spChg>
        <pc:picChg chg="add mod">
          <ac:chgData name="Breanna Latouche" userId="44134555d60b5118" providerId="LiveId" clId="{1EC74F78-CDF4-4E34-9856-8AFF49C03031}" dt="2024-07-12T16:53:02.782" v="1273" actId="26606"/>
          <ac:picMkLst>
            <pc:docMk/>
            <pc:sldMk cId="3590338280" sldId="261"/>
            <ac:picMk id="5" creationId="{1A3FBF3E-6DE9-3269-1913-A36116206518}"/>
          </ac:picMkLst>
        </pc:picChg>
        <pc:picChg chg="add mod">
          <ac:chgData name="Breanna Latouche" userId="44134555d60b5118" providerId="LiveId" clId="{1EC74F78-CDF4-4E34-9856-8AFF49C03031}" dt="2024-07-16T23:56:23.796" v="1681" actId="1076"/>
          <ac:picMkLst>
            <pc:docMk/>
            <pc:sldMk cId="3590338280" sldId="261"/>
            <ac:picMk id="7" creationId="{CBA7BF69-0CFD-881B-982C-BD88E411CD96}"/>
          </ac:picMkLst>
        </pc:picChg>
      </pc:sldChg>
      <pc:sldChg chg="addSp delSp modSp mod setBg delDesignElem">
        <pc:chgData name="Breanna Latouche" userId="44134555d60b5118" providerId="LiveId" clId="{1EC74F78-CDF4-4E34-9856-8AFF49C03031}" dt="2024-07-16T23:23:57.560" v="1473"/>
        <pc:sldMkLst>
          <pc:docMk/>
          <pc:sldMk cId="4092140387" sldId="262"/>
        </pc:sldMkLst>
        <pc:spChg chg="mod">
          <ac:chgData name="Breanna Latouche" userId="44134555d60b5118" providerId="LiveId" clId="{1EC74F78-CDF4-4E34-9856-8AFF49C03031}" dt="2024-07-13T19:27:01.113" v="1405" actId="207"/>
          <ac:spMkLst>
            <pc:docMk/>
            <pc:sldMk cId="4092140387" sldId="262"/>
            <ac:spMk id="2" creationId="{0FE183BB-9AB4-131F-EDF5-6D7108838856}"/>
          </ac:spMkLst>
        </pc:spChg>
        <pc:spChg chg="mod">
          <ac:chgData name="Breanna Latouche" userId="44134555d60b5118" providerId="LiveId" clId="{1EC74F78-CDF4-4E34-9856-8AFF49C03031}" dt="2024-07-13T19:27:18.222" v="1406" actId="207"/>
          <ac:spMkLst>
            <pc:docMk/>
            <pc:sldMk cId="4092140387" sldId="262"/>
            <ac:spMk id="3" creationId="{BAD9742B-4403-C9A9-6753-D68D5BD9D9B0}"/>
          </ac:spMkLst>
        </pc:spChg>
        <pc:spChg chg="add del mod">
          <ac:chgData name="Breanna Latouche" userId="44134555d60b5118" providerId="LiveId" clId="{1EC74F78-CDF4-4E34-9856-8AFF49C03031}" dt="2024-07-16T13:52:47.072" v="1461" actId="14826"/>
          <ac:spMkLst>
            <pc:docMk/>
            <pc:sldMk cId="4092140387" sldId="262"/>
            <ac:spMk id="4" creationId="{9199FD1C-B66A-E022-61C9-198D941CE3F8}"/>
          </ac:spMkLst>
        </pc:spChg>
        <pc:spChg chg="add del">
          <ac:chgData name="Breanna Latouche" userId="44134555d60b5118" providerId="LiveId" clId="{1EC74F78-CDF4-4E34-9856-8AFF49C03031}" dt="2024-07-13T18:46:38.030" v="1280" actId="26606"/>
          <ac:spMkLst>
            <pc:docMk/>
            <pc:sldMk cId="4092140387" sldId="262"/>
            <ac:spMk id="8" creationId="{C05CBC3C-2E5A-4839-8B9B-2E5A6ADF0F58}"/>
          </ac:spMkLst>
        </pc:spChg>
        <pc:spChg chg="add del">
          <ac:chgData name="Breanna Latouche" userId="44134555d60b5118" providerId="LiveId" clId="{1EC74F78-CDF4-4E34-9856-8AFF49C03031}" dt="2024-07-13T19:15:38.256" v="1287" actId="26606"/>
          <ac:spMkLst>
            <pc:docMk/>
            <pc:sldMk cId="4092140387" sldId="262"/>
            <ac:spMk id="9" creationId="{9F7D5CDA-D291-4307-BF55-1381FED29634}"/>
          </ac:spMkLst>
        </pc:spChg>
        <pc:spChg chg="add del">
          <ac:chgData name="Breanna Latouche" userId="44134555d60b5118" providerId="LiveId" clId="{1EC74F78-CDF4-4E34-9856-8AFF49C03031}" dt="2024-07-13T18:46:38.030" v="1280" actId="26606"/>
          <ac:spMkLst>
            <pc:docMk/>
            <pc:sldMk cId="4092140387" sldId="262"/>
            <ac:spMk id="10" creationId="{827FF362-FC97-4BF5-949B-D4ADFA26E457}"/>
          </ac:spMkLst>
        </pc:spChg>
        <pc:spChg chg="add del">
          <ac:chgData name="Breanna Latouche" userId="44134555d60b5118" providerId="LiveId" clId="{1EC74F78-CDF4-4E34-9856-8AFF49C03031}" dt="2024-07-13T19:15:38.256" v="1287" actId="26606"/>
          <ac:spMkLst>
            <pc:docMk/>
            <pc:sldMk cId="4092140387" sldId="262"/>
            <ac:spMk id="11" creationId="{59B296B9-C5A5-4E4F-9B60-C907B5F1466C}"/>
          </ac:spMkLst>
        </pc:spChg>
        <pc:spChg chg="add del">
          <ac:chgData name="Breanna Latouche" userId="44134555d60b5118" providerId="LiveId" clId="{1EC74F78-CDF4-4E34-9856-8AFF49C03031}" dt="2024-07-13T19:15:38.256" v="1287" actId="26606"/>
          <ac:spMkLst>
            <pc:docMk/>
            <pc:sldMk cId="4092140387" sldId="262"/>
            <ac:spMk id="13" creationId="{D0300FD3-5AF1-6305-15FA-9078072672E2}"/>
          </ac:spMkLst>
        </pc:spChg>
        <pc:spChg chg="add del">
          <ac:chgData name="Breanna Latouche" userId="44134555d60b5118" providerId="LiveId" clId="{1EC74F78-CDF4-4E34-9856-8AFF49C03031}" dt="2024-07-16T23:23:57.560" v="1473"/>
          <ac:spMkLst>
            <pc:docMk/>
            <pc:sldMk cId="4092140387" sldId="262"/>
            <ac:spMk id="18" creationId="{04812C46-200A-4DEB-A05E-3ED6C68C2387}"/>
          </ac:spMkLst>
        </pc:spChg>
        <pc:picChg chg="add mod ord">
          <ac:chgData name="Breanna Latouche" userId="44134555d60b5118" providerId="LiveId" clId="{1EC74F78-CDF4-4E34-9856-8AFF49C03031}" dt="2024-07-16T13:53:00.845" v="1464" actId="1076"/>
          <ac:picMkLst>
            <pc:docMk/>
            <pc:sldMk cId="4092140387" sldId="262"/>
            <ac:picMk id="5" creationId="{6AE515BE-3F86-C3EF-F85D-8CA9E91A1EBB}"/>
          </ac:picMkLst>
        </pc:picChg>
      </pc:sldChg>
      <pc:sldChg chg="addSp delSp modSp mod setBg delDesignElem">
        <pc:chgData name="Breanna Latouche" userId="44134555d60b5118" providerId="LiveId" clId="{1EC74F78-CDF4-4E34-9856-8AFF49C03031}" dt="2024-07-16T23:23:57.560" v="1473"/>
        <pc:sldMkLst>
          <pc:docMk/>
          <pc:sldMk cId="4193421085" sldId="263"/>
        </pc:sldMkLst>
        <pc:spChg chg="mod">
          <ac:chgData name="Breanna Latouche" userId="44134555d60b5118" providerId="LiveId" clId="{1EC74F78-CDF4-4E34-9856-8AFF49C03031}" dt="2024-07-13T19:48:34.597" v="1456" actId="207"/>
          <ac:spMkLst>
            <pc:docMk/>
            <pc:sldMk cId="4193421085" sldId="263"/>
            <ac:spMk id="2" creationId="{282B0837-67C2-A8B3-29D1-94B2A0523A12}"/>
          </ac:spMkLst>
        </pc:spChg>
        <pc:spChg chg="mod ord">
          <ac:chgData name="Breanna Latouche" userId="44134555d60b5118" providerId="LiveId" clId="{1EC74F78-CDF4-4E34-9856-8AFF49C03031}" dt="2024-07-13T19:48:24.385" v="1455" actId="207"/>
          <ac:spMkLst>
            <pc:docMk/>
            <pc:sldMk cId="4193421085" sldId="263"/>
            <ac:spMk id="3" creationId="{532AFE53-D9BD-70A0-17DE-F8BCCB49C6BA}"/>
          </ac:spMkLst>
        </pc:spChg>
        <pc:spChg chg="add mod">
          <ac:chgData name="Breanna Latouche" userId="44134555d60b5118" providerId="LiveId" clId="{1EC74F78-CDF4-4E34-9856-8AFF49C03031}" dt="2024-07-13T19:48:13.316" v="1454" actId="26606"/>
          <ac:spMkLst>
            <pc:docMk/>
            <pc:sldMk cId="4193421085" sldId="263"/>
            <ac:spMk id="8" creationId="{A029BFDB-4355-D590-7784-DE3DE7587BDB}"/>
          </ac:spMkLst>
        </pc:spChg>
        <pc:spChg chg="add del">
          <ac:chgData name="Breanna Latouche" userId="44134555d60b5118" providerId="LiveId" clId="{1EC74F78-CDF4-4E34-9856-8AFF49C03031}" dt="2024-07-13T19:47:30.723" v="1448" actId="26606"/>
          <ac:spMkLst>
            <pc:docMk/>
            <pc:sldMk cId="4193421085" sldId="263"/>
            <ac:spMk id="10" creationId="{04812C46-200A-4DEB-A05E-3ED6C68C2387}"/>
          </ac:spMkLst>
        </pc:spChg>
        <pc:spChg chg="add del">
          <ac:chgData name="Breanna Latouche" userId="44134555d60b5118" providerId="LiveId" clId="{1EC74F78-CDF4-4E34-9856-8AFF49C03031}" dt="2024-07-16T23:23:57.560" v="1473"/>
          <ac:spMkLst>
            <pc:docMk/>
            <pc:sldMk cId="4193421085" sldId="263"/>
            <ac:spMk id="13" creationId="{04812C46-200A-4DEB-A05E-3ED6C68C2387}"/>
          </ac:spMkLst>
        </pc:spChg>
        <pc:picChg chg="add mod">
          <ac:chgData name="Breanna Latouche" userId="44134555d60b5118" providerId="LiveId" clId="{1EC74F78-CDF4-4E34-9856-8AFF49C03031}" dt="2024-07-13T19:47:31.929" v="1450" actId="931"/>
          <ac:picMkLst>
            <pc:docMk/>
            <pc:sldMk cId="4193421085" sldId="263"/>
            <ac:picMk id="5" creationId="{157BD67E-DF37-B261-FEA9-21C235059E89}"/>
          </ac:picMkLst>
        </pc:picChg>
        <pc:picChg chg="add mod">
          <ac:chgData name="Breanna Latouche" userId="44134555d60b5118" providerId="LiveId" clId="{1EC74F78-CDF4-4E34-9856-8AFF49C03031}" dt="2024-07-13T19:48:13.316" v="1454" actId="26606"/>
          <ac:picMkLst>
            <pc:docMk/>
            <pc:sldMk cId="4193421085" sldId="263"/>
            <ac:picMk id="7" creationId="{99CD40E0-0A59-FE69-B987-5DB9EA275F5D}"/>
          </ac:picMkLst>
        </pc:picChg>
      </pc:sldChg>
      <pc:sldChg chg="addSp delSp modSp mod setBg delDesignElem">
        <pc:chgData name="Breanna Latouche" userId="44134555d60b5118" providerId="LiveId" clId="{1EC74F78-CDF4-4E34-9856-8AFF49C03031}" dt="2024-07-16T23:31:30.099" v="1487" actId="255"/>
        <pc:sldMkLst>
          <pc:docMk/>
          <pc:sldMk cId="3311922582" sldId="264"/>
        </pc:sldMkLst>
        <pc:spChg chg="add del mod">
          <ac:chgData name="Breanna Latouche" userId="44134555d60b5118" providerId="LiveId" clId="{1EC74F78-CDF4-4E34-9856-8AFF49C03031}" dt="2024-07-16T23:31:18.860" v="1486" actId="14100"/>
          <ac:spMkLst>
            <pc:docMk/>
            <pc:sldMk cId="3311922582" sldId="264"/>
            <ac:spMk id="2" creationId="{1B3D46B5-9A10-3635-E3FA-F32784770CD4}"/>
          </ac:spMkLst>
        </pc:spChg>
        <pc:spChg chg="add del mod">
          <ac:chgData name="Breanna Latouche" userId="44134555d60b5118" providerId="LiveId" clId="{1EC74F78-CDF4-4E34-9856-8AFF49C03031}" dt="2024-07-16T23:31:30.099" v="1487" actId="255"/>
          <ac:spMkLst>
            <pc:docMk/>
            <pc:sldMk cId="3311922582" sldId="264"/>
            <ac:spMk id="3" creationId="{769809FC-D28A-BD7D-C511-186D09E38BD4}"/>
          </ac:spMkLst>
        </pc:spChg>
        <pc:spChg chg="add del mod">
          <ac:chgData name="Breanna Latouche" userId="44134555d60b5118" providerId="LiveId" clId="{1EC74F78-CDF4-4E34-9856-8AFF49C03031}" dt="2024-07-13T19:38:02.768" v="1430" actId="21"/>
          <ac:spMkLst>
            <pc:docMk/>
            <pc:sldMk cId="3311922582" sldId="264"/>
            <ac:spMk id="7" creationId="{4AEB13ED-5B10-17DE-2935-EE63C620FFD5}"/>
          </ac:spMkLst>
        </pc:spChg>
        <pc:spChg chg="add del">
          <ac:chgData name="Breanna Latouche" userId="44134555d60b5118" providerId="LiveId" clId="{1EC74F78-CDF4-4E34-9856-8AFF49C03031}" dt="2024-07-16T23:30:10.406" v="1479" actId="26606"/>
          <ac:spMkLst>
            <pc:docMk/>
            <pc:sldMk cId="3311922582" sldId="264"/>
            <ac:spMk id="8" creationId="{8181FC64-B306-4821-98E2-780662EFC486}"/>
          </ac:spMkLst>
        </pc:spChg>
        <pc:spChg chg="add del mod">
          <ac:chgData name="Breanna Latouche" userId="44134555d60b5118" providerId="LiveId" clId="{1EC74F78-CDF4-4E34-9856-8AFF49C03031}" dt="2024-07-13T19:38:02.768" v="1430" actId="21"/>
          <ac:spMkLst>
            <pc:docMk/>
            <pc:sldMk cId="3311922582" sldId="264"/>
            <ac:spMk id="9" creationId="{A4923A15-93E3-0616-FAC6-DA326FBA03EB}"/>
          </ac:spMkLst>
        </pc:spChg>
        <pc:spChg chg="add del">
          <ac:chgData name="Breanna Latouche" userId="44134555d60b5118" providerId="LiveId" clId="{1EC74F78-CDF4-4E34-9856-8AFF49C03031}" dt="2024-07-16T23:30:10.406" v="1479" actId="26606"/>
          <ac:spMkLst>
            <pc:docMk/>
            <pc:sldMk cId="3311922582" sldId="264"/>
            <ac:spMk id="11" creationId="{F9EC3F91-A75C-4F74-867E-E4C28C13546B}"/>
          </ac:spMkLst>
        </pc:spChg>
        <pc:spChg chg="add del">
          <ac:chgData name="Breanna Latouche" userId="44134555d60b5118" providerId="LiveId" clId="{1EC74F78-CDF4-4E34-9856-8AFF49C03031}" dt="2024-07-16T23:30:10.406" v="1479" actId="26606"/>
          <ac:spMkLst>
            <pc:docMk/>
            <pc:sldMk cId="3311922582" sldId="264"/>
            <ac:spMk id="12" creationId="{5871FC61-DD4E-47D4-81FD-8A7E7D12B371}"/>
          </ac:spMkLst>
        </pc:spChg>
        <pc:spChg chg="add del">
          <ac:chgData name="Breanna Latouche" userId="44134555d60b5118" providerId="LiveId" clId="{1EC74F78-CDF4-4E34-9856-8AFF49C03031}" dt="2024-07-16T23:30:10.406" v="1479" actId="26606"/>
          <ac:spMkLst>
            <pc:docMk/>
            <pc:sldMk cId="3311922582" sldId="264"/>
            <ac:spMk id="16" creationId="{829A1E2C-5AC8-40FC-99E9-832069D39792}"/>
          </ac:spMkLst>
        </pc:spChg>
        <pc:spChg chg="add del">
          <ac:chgData name="Breanna Latouche" userId="44134555d60b5118" providerId="LiveId" clId="{1EC74F78-CDF4-4E34-9856-8AFF49C03031}" dt="2024-07-16T23:30:33.850" v="1482"/>
          <ac:spMkLst>
            <pc:docMk/>
            <pc:sldMk cId="3311922582" sldId="264"/>
            <ac:spMk id="18" creationId="{6B5E2835-4E47-45B3-9CFE-732FF7B05472}"/>
          </ac:spMkLst>
        </pc:spChg>
        <pc:spChg chg="add del">
          <ac:chgData name="Breanna Latouche" userId="44134555d60b5118" providerId="LiveId" clId="{1EC74F78-CDF4-4E34-9856-8AFF49C03031}" dt="2024-07-16T23:30:33.850" v="1482"/>
          <ac:spMkLst>
            <pc:docMk/>
            <pc:sldMk cId="3311922582" sldId="264"/>
            <ac:spMk id="19" creationId="{5B45AD5D-AA52-4F7B-9362-576A39AD9E09}"/>
          </ac:spMkLst>
        </pc:spChg>
        <pc:spChg chg="add del">
          <ac:chgData name="Breanna Latouche" userId="44134555d60b5118" providerId="LiveId" clId="{1EC74F78-CDF4-4E34-9856-8AFF49C03031}" dt="2024-07-16T23:23:57.560" v="1473"/>
          <ac:spMkLst>
            <pc:docMk/>
            <pc:sldMk cId="3311922582" sldId="264"/>
            <ac:spMk id="21" creationId="{04812C46-200A-4DEB-A05E-3ED6C68C2387}"/>
          </ac:spMkLst>
        </pc:spChg>
        <pc:spChg chg="add del">
          <ac:chgData name="Breanna Latouche" userId="44134555d60b5118" providerId="LiveId" clId="{1EC74F78-CDF4-4E34-9856-8AFF49C03031}" dt="2024-07-16T23:23:57.560" v="1473"/>
          <ac:spMkLst>
            <pc:docMk/>
            <pc:sldMk cId="3311922582" sldId="264"/>
            <ac:spMk id="23" creationId="{D1EA859B-E555-4109-94F3-6700E046E008}"/>
          </ac:spMkLst>
        </pc:spChg>
        <pc:spChg chg="add del">
          <ac:chgData name="Breanna Latouche" userId="44134555d60b5118" providerId="LiveId" clId="{1EC74F78-CDF4-4E34-9856-8AFF49C03031}" dt="2024-07-16T23:30:33.850" v="1482"/>
          <ac:spMkLst>
            <pc:docMk/>
            <pc:sldMk cId="3311922582" sldId="264"/>
            <ac:spMk id="25" creationId="{AEDD7960-4866-4399-BEF6-DD1431AB4E34}"/>
          </ac:spMkLst>
        </pc:spChg>
        <pc:spChg chg="add del">
          <ac:chgData name="Breanna Latouche" userId="44134555d60b5118" providerId="LiveId" clId="{1EC74F78-CDF4-4E34-9856-8AFF49C03031}" dt="2024-07-16T23:30:33.850" v="1482"/>
          <ac:spMkLst>
            <pc:docMk/>
            <pc:sldMk cId="3311922582" sldId="264"/>
            <ac:spMk id="27" creationId="{55D4142C-5077-457F-A6AD-3FECFDB39685}"/>
          </ac:spMkLst>
        </pc:spChg>
        <pc:spChg chg="add del">
          <ac:chgData name="Breanna Latouche" userId="44134555d60b5118" providerId="LiveId" clId="{1EC74F78-CDF4-4E34-9856-8AFF49C03031}" dt="2024-07-16T23:30:33.850" v="1482"/>
          <ac:spMkLst>
            <pc:docMk/>
            <pc:sldMk cId="3311922582" sldId="264"/>
            <ac:spMk id="29" creationId="{7A5F0580-5EE9-419F-96EE-B6529EF6E7D0}"/>
          </ac:spMkLst>
        </pc:spChg>
        <pc:grpChg chg="add del">
          <ac:chgData name="Breanna Latouche" userId="44134555d60b5118" providerId="LiveId" clId="{1EC74F78-CDF4-4E34-9856-8AFF49C03031}" dt="2024-07-13T19:37:32.240" v="1424" actId="26606"/>
          <ac:grpSpMkLst>
            <pc:docMk/>
            <pc:sldMk cId="3311922582" sldId="264"/>
            <ac:grpSpMk id="10" creationId="{6258F736-B256-8039-9DC6-F4E49A5C5AD5}"/>
          </ac:grpSpMkLst>
        </pc:grpChg>
        <pc:grpChg chg="add del">
          <ac:chgData name="Breanna Latouche" userId="44134555d60b5118" providerId="LiveId" clId="{1EC74F78-CDF4-4E34-9856-8AFF49C03031}" dt="2024-07-13T19:38:50.251" v="1431" actId="26606"/>
          <ac:grpSpMkLst>
            <pc:docMk/>
            <pc:sldMk cId="3311922582" sldId="264"/>
            <ac:grpSpMk id="14" creationId="{A5AFD70F-20E3-55D2-E154-7D4FACFBB016}"/>
          </ac:grpSpMkLst>
        </pc:grpChg>
        <pc:picChg chg="add del mod ord">
          <ac:chgData name="Breanna Latouche" userId="44134555d60b5118" providerId="LiveId" clId="{1EC74F78-CDF4-4E34-9856-8AFF49C03031}" dt="2024-07-16T23:30:10.406" v="1479" actId="26606"/>
          <ac:picMkLst>
            <pc:docMk/>
            <pc:sldMk cId="3311922582" sldId="264"/>
            <ac:picMk id="5" creationId="{CF37EB1F-9E89-1736-3767-B0E82F540388}"/>
          </ac:picMkLst>
        </pc:picChg>
      </pc:sldChg>
      <pc:sldChg chg="modSp mod modAnim">
        <pc:chgData name="Breanna Latouche" userId="44134555d60b5118" providerId="LiveId" clId="{1EC74F78-CDF4-4E34-9856-8AFF49C03031}" dt="2024-07-16T23:47:10.599" v="1538"/>
        <pc:sldMkLst>
          <pc:docMk/>
          <pc:sldMk cId="127912535" sldId="265"/>
        </pc:sldMkLst>
        <pc:spChg chg="mod">
          <ac:chgData name="Breanna Latouche" userId="44134555d60b5118" providerId="LiveId" clId="{1EC74F78-CDF4-4E34-9856-8AFF49C03031}" dt="2024-07-12T16:38:16.127" v="1242" actId="2711"/>
          <ac:spMkLst>
            <pc:docMk/>
            <pc:sldMk cId="127912535" sldId="265"/>
            <ac:spMk id="8" creationId="{8BE98312-1C32-3D0A-E320-9E6B399B1F07}"/>
          </ac:spMkLst>
        </pc:spChg>
      </pc:sldChg>
      <pc:sldChg chg="addSp delSp delDesignElem">
        <pc:chgData name="Breanna Latouche" userId="44134555d60b5118" providerId="LiveId" clId="{1EC74F78-CDF4-4E34-9856-8AFF49C03031}" dt="2024-07-16T23:58:52.443" v="1692"/>
        <pc:sldMkLst>
          <pc:docMk/>
          <pc:sldMk cId="3006186946" sldId="267"/>
        </pc:sldMkLst>
        <pc:spChg chg="add del">
          <ac:chgData name="Breanna Latouche" userId="44134555d60b5118" providerId="LiveId" clId="{1EC74F78-CDF4-4E34-9856-8AFF49C03031}" dt="2024-07-16T23:58:52.443" v="1692"/>
          <ac:spMkLst>
            <pc:docMk/>
            <pc:sldMk cId="3006186946" sldId="267"/>
            <ac:spMk id="32" creationId="{C0A1ED06-4733-4020-9C60-81D4D801408D}"/>
          </ac:spMkLst>
        </pc:spChg>
        <pc:spChg chg="add del">
          <ac:chgData name="Breanna Latouche" userId="44134555d60b5118" providerId="LiveId" clId="{1EC74F78-CDF4-4E34-9856-8AFF49C03031}" dt="2024-07-16T23:58:52.443" v="1692"/>
          <ac:spMkLst>
            <pc:docMk/>
            <pc:sldMk cId="3006186946" sldId="267"/>
            <ac:spMk id="33" creationId="{B0CA3509-3AF9-45FE-93ED-57BB5D5E8E07}"/>
          </ac:spMkLst>
        </pc:spChg>
      </pc:sldChg>
      <pc:sldChg chg="addSp delSp delDesignElem">
        <pc:chgData name="Breanna Latouche" userId="44134555d60b5118" providerId="LiveId" clId="{1EC74F78-CDF4-4E34-9856-8AFF49C03031}" dt="2024-07-16T23:58:52.443" v="1692"/>
        <pc:sldMkLst>
          <pc:docMk/>
          <pc:sldMk cId="893012581" sldId="268"/>
        </pc:sldMkLst>
        <pc:spChg chg="add del">
          <ac:chgData name="Breanna Latouche" userId="44134555d60b5118" providerId="LiveId" clId="{1EC74F78-CDF4-4E34-9856-8AFF49C03031}" dt="2024-07-16T23:58:52.443" v="1692"/>
          <ac:spMkLst>
            <pc:docMk/>
            <pc:sldMk cId="893012581" sldId="268"/>
            <ac:spMk id="15" creationId="{AEDD7960-4866-4399-BEF6-DD1431AB4E34}"/>
          </ac:spMkLst>
        </pc:spChg>
        <pc:spChg chg="add del">
          <ac:chgData name="Breanna Latouche" userId="44134555d60b5118" providerId="LiveId" clId="{1EC74F78-CDF4-4E34-9856-8AFF49C03031}" dt="2024-07-16T23:58:52.443" v="1692"/>
          <ac:spMkLst>
            <pc:docMk/>
            <pc:sldMk cId="893012581" sldId="268"/>
            <ac:spMk id="16" creationId="{6B5E2835-4E47-45B3-9CFE-732FF7B05472}"/>
          </ac:spMkLst>
        </pc:spChg>
        <pc:spChg chg="add del">
          <ac:chgData name="Breanna Latouche" userId="44134555d60b5118" providerId="LiveId" clId="{1EC74F78-CDF4-4E34-9856-8AFF49C03031}" dt="2024-07-16T23:58:52.443" v="1692"/>
          <ac:spMkLst>
            <pc:docMk/>
            <pc:sldMk cId="893012581" sldId="268"/>
            <ac:spMk id="17" creationId="{55D4142C-5077-457F-A6AD-3FECFDB39685}"/>
          </ac:spMkLst>
        </pc:spChg>
        <pc:spChg chg="add del">
          <ac:chgData name="Breanna Latouche" userId="44134555d60b5118" providerId="LiveId" clId="{1EC74F78-CDF4-4E34-9856-8AFF49C03031}" dt="2024-07-16T23:58:52.443" v="1692"/>
          <ac:spMkLst>
            <pc:docMk/>
            <pc:sldMk cId="893012581" sldId="268"/>
            <ac:spMk id="18" creationId="{5B45AD5D-AA52-4F7B-9362-576A39AD9E09}"/>
          </ac:spMkLst>
        </pc:spChg>
        <pc:spChg chg="add del">
          <ac:chgData name="Breanna Latouche" userId="44134555d60b5118" providerId="LiveId" clId="{1EC74F78-CDF4-4E34-9856-8AFF49C03031}" dt="2024-07-16T23:58:52.443" v="1692"/>
          <ac:spMkLst>
            <pc:docMk/>
            <pc:sldMk cId="893012581" sldId="268"/>
            <ac:spMk id="19" creationId="{7A5F0580-5EE9-419F-96EE-B6529EF6E7D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42C-E00F-4691-86E3-0500C21AA2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0B022-BF79-4819-8A8C-4FB0E52BF7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128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42C-E00F-4691-86E3-0500C21AA2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0B022-BF79-4819-8A8C-4FB0E52BF7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786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42C-E00F-4691-86E3-0500C21AA2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0B022-BF79-4819-8A8C-4FB0E52BF7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12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42C-E00F-4691-86E3-0500C21AA2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0B022-BF79-4819-8A8C-4FB0E52BF7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180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42C-E00F-4691-86E3-0500C21AA2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0B022-BF79-4819-8A8C-4FB0E52BF7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047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42C-E00F-4691-86E3-0500C21AA2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0B022-BF79-4819-8A8C-4FB0E52BF7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349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42C-E00F-4691-86E3-0500C21AA2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0B022-BF79-4819-8A8C-4FB0E52BF7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029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42C-E00F-4691-86E3-0500C21AA2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0B022-BF79-4819-8A8C-4FB0E52BF7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636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42C-E00F-4691-86E3-0500C21AA2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0B022-BF79-4819-8A8C-4FB0E52BF7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549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42C-E00F-4691-86E3-0500C21AA2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0B022-BF79-4819-8A8C-4FB0E52BF7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817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42C-E00F-4691-86E3-0500C21AA2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0B022-BF79-4819-8A8C-4FB0E52BF7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922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25A42C-E00F-4691-86E3-0500C21AA2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10B022-BF79-4819-8A8C-4FB0E52BF7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252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photo/mother-dancing-with-her-daughters-on-the-street-5637809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LBTFdCeP4Dw?feature=oembed" TargetMode="Externa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LBTFdCeP4Dw?feature=oembed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ilm-rezensionen.de/2023/07/barbie/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sa/3.0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8802A-31E0-9AC0-B787-38110D0934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0045" y="1346200"/>
            <a:ext cx="5624118" cy="3284538"/>
          </a:xfrm>
        </p:spPr>
        <p:txBody>
          <a:bodyPr anchor="b">
            <a:normAutofit/>
          </a:bodyPr>
          <a:lstStyle/>
          <a:p>
            <a:pPr algn="l"/>
            <a:r>
              <a:rPr lang="en-US">
                <a:solidFill>
                  <a:srgbClr val="F3A4CC"/>
                </a:solidFill>
                <a:latin typeface="Script MT Bold" panose="03040602040607080904" pitchFamily="66" charset="0"/>
              </a:rPr>
              <a:t>Barbie Campaign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FF56D5-AC44-06F9-D262-DDEE7B6AD6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369" y="4630738"/>
            <a:ext cx="5617794" cy="115093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>
                <a:solidFill>
                  <a:srgbClr val="F3A4CC"/>
                </a:solidFill>
                <a:latin typeface="Avante garde"/>
              </a:rPr>
              <a:t>By: Breanna Latouche &amp; Jordyn Papa</a:t>
            </a:r>
          </a:p>
        </p:txBody>
      </p:sp>
      <p:pic>
        <p:nvPicPr>
          <p:cNvPr id="5" name="Picture 4" descr="A person with blonde hair and pink dress&#10;&#10;Description automatically generated">
            <a:extLst>
              <a:ext uri="{FF2B5EF4-FFF2-40B4-BE49-F238E27FC236}">
                <a16:creationId xmlns:a16="http://schemas.microsoft.com/office/drawing/2014/main" id="{48641E82-05F8-60AF-E2E4-5A8AD72750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3" b="2185"/>
          <a:stretch/>
        </p:blipFill>
        <p:spPr>
          <a:xfrm>
            <a:off x="-124771" y="10"/>
            <a:ext cx="5205951" cy="6857990"/>
          </a:xfrm>
          <a:custGeom>
            <a:avLst/>
            <a:gdLst/>
            <a:ahLst/>
            <a:cxnLst/>
            <a:rect l="l" t="t" r="r" b="b"/>
            <a:pathLst>
              <a:path w="5205951" h="6858000">
                <a:moveTo>
                  <a:pt x="0" y="0"/>
                </a:moveTo>
                <a:lnTo>
                  <a:pt x="1709529" y="0"/>
                </a:lnTo>
                <a:lnTo>
                  <a:pt x="2489695" y="0"/>
                </a:lnTo>
                <a:lnTo>
                  <a:pt x="3582928" y="0"/>
                </a:lnTo>
                <a:lnTo>
                  <a:pt x="3605052" y="14997"/>
                </a:lnTo>
                <a:cubicBezTo>
                  <a:pt x="4632215" y="754641"/>
                  <a:pt x="5205951" y="2093192"/>
                  <a:pt x="5205951" y="3621656"/>
                </a:cubicBezTo>
                <a:cubicBezTo>
                  <a:pt x="5205951" y="4969131"/>
                  <a:pt x="4277226" y="5602839"/>
                  <a:pt x="3331601" y="6374814"/>
                </a:cubicBezTo>
                <a:cubicBezTo>
                  <a:pt x="3159398" y="6515397"/>
                  <a:pt x="2988771" y="6653108"/>
                  <a:pt x="2814953" y="6780599"/>
                </a:cubicBezTo>
                <a:lnTo>
                  <a:pt x="2703197" y="6858000"/>
                </a:lnTo>
                <a:lnTo>
                  <a:pt x="2489695" y="6858000"/>
                </a:lnTo>
                <a:lnTo>
                  <a:pt x="1709529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19197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A4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BE98312-1C32-3D0A-E320-9E6B399B1F07}"/>
              </a:ext>
            </a:extLst>
          </p:cNvPr>
          <p:cNvSpPr>
            <a:spLocks noGrp="1"/>
          </p:cNvSpPr>
          <p:nvPr/>
        </p:nvSpPr>
        <p:spPr>
          <a:xfrm>
            <a:off x="832597" y="1200727"/>
            <a:ext cx="10515600" cy="4399133"/>
          </a:xfrm>
          <a:prstGeom prst="rect">
            <a:avLst/>
          </a:prstGeom>
          <a:ln w="57150"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400">
                <a:solidFill>
                  <a:schemeClr val="bg1"/>
                </a:solidFill>
                <a:latin typeface="Avant guard"/>
                <a:ea typeface="+mn-lt"/>
                <a:cs typeface="+mn-lt"/>
              </a:rPr>
              <a:t>"The real world is forever and irrevocably messed up." </a:t>
            </a:r>
            <a:endParaRPr lang="en-US" sz="4400">
              <a:solidFill>
                <a:schemeClr val="bg1"/>
              </a:solidFill>
              <a:latin typeface="Avant guard"/>
              <a:ea typeface="STXingkai"/>
              <a:cs typeface="+mn-lt"/>
            </a:endParaRPr>
          </a:p>
          <a:p>
            <a:pPr marL="0" indent="0" algn="ctr">
              <a:buNone/>
            </a:pPr>
            <a:r>
              <a:rPr lang="en-US" sz="4400">
                <a:solidFill>
                  <a:schemeClr val="bg1"/>
                </a:solidFill>
                <a:latin typeface="Script MT Bold" panose="03040602040607080904" pitchFamily="66" charset="0"/>
                <a:ea typeface="+mn-lt"/>
                <a:cs typeface="+mn-lt"/>
              </a:rPr>
              <a:t>-</a:t>
            </a:r>
            <a:r>
              <a:rPr lang="en-US" sz="4400">
                <a:solidFill>
                  <a:schemeClr val="bg1"/>
                </a:solidFill>
                <a:latin typeface="Script MT Bold" panose="03040602040607080904" pitchFamily="66" charset="0"/>
                <a:ea typeface="STXingkai" panose="02010800040101010101" pitchFamily="2" charset="-122"/>
                <a:cs typeface="+mn-lt"/>
              </a:rPr>
              <a:t>Barbie</a:t>
            </a:r>
            <a:endParaRPr lang="en-US" sz="4400">
              <a:solidFill>
                <a:schemeClr val="bg1"/>
              </a:solidFill>
              <a:latin typeface="Script MT Bold" panose="03040602040607080904" pitchFamily="66" charset="0"/>
              <a:ea typeface="STXingkai" panose="02010800040101010101" pitchFamily="2" charset="-122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12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Children eating popcorn">
            <a:extLst>
              <a:ext uri="{FF2B5EF4-FFF2-40B4-BE49-F238E27FC236}">
                <a16:creationId xmlns:a16="http://schemas.microsoft.com/office/drawing/2014/main" id="{AAACE635-176B-AD6A-EE88-5C87612292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9" r="14042" b="-2"/>
          <a:stretch/>
        </p:blipFill>
        <p:spPr>
          <a:xfrm>
            <a:off x="4691118" y="1"/>
            <a:ext cx="7500882" cy="6857999"/>
          </a:xfrm>
          <a:custGeom>
            <a:avLst/>
            <a:gdLst/>
            <a:ahLst/>
            <a:cxnLst/>
            <a:rect l="l" t="t" r="r" b="b"/>
            <a:pathLst>
              <a:path w="7500882" h="6857999">
                <a:moveTo>
                  <a:pt x="898230" y="0"/>
                </a:moveTo>
                <a:lnTo>
                  <a:pt x="7500882" y="0"/>
                </a:lnTo>
                <a:lnTo>
                  <a:pt x="7500882" y="6857999"/>
                </a:lnTo>
                <a:lnTo>
                  <a:pt x="0" y="6857999"/>
                </a:lnTo>
                <a:lnTo>
                  <a:pt x="114106" y="6780598"/>
                </a:lnTo>
                <a:cubicBezTo>
                  <a:pt x="291579" y="6653107"/>
                  <a:pt x="465794" y="6515396"/>
                  <a:pt x="641619" y="6374813"/>
                </a:cubicBezTo>
                <a:cubicBezTo>
                  <a:pt x="1607125" y="5602838"/>
                  <a:pt x="2555378" y="4969130"/>
                  <a:pt x="2555378" y="3621655"/>
                </a:cubicBezTo>
                <a:cubicBezTo>
                  <a:pt x="2555378" y="2093191"/>
                  <a:pt x="1969579" y="754640"/>
                  <a:pt x="920818" y="14996"/>
                </a:cubicBez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4247DA-3789-9038-A70D-6CAA4A58A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576" y="442913"/>
            <a:ext cx="4780129" cy="163988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>
                <a:solidFill>
                  <a:srgbClr val="F3A4CC"/>
                </a:solidFill>
                <a:latin typeface="Script MT Bold" panose="03040602040607080904" pitchFamily="66" charset="0"/>
                <a:ea typeface="STXingkai" panose="02010800040101010101" pitchFamily="2" charset="-122"/>
              </a:rPr>
              <a:t>Campaign Background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ACB716-9E27-FEA3-1106-772D8A50A38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179577" y="2312988"/>
            <a:ext cx="5084746" cy="78581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rgbClr val="F3A4CC"/>
                </a:solidFill>
              </a:rPr>
              <a:t>Development started 2009</a:t>
            </a:r>
          </a:p>
          <a:p>
            <a:pPr marL="702945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rgbClr val="F3A4CC"/>
                </a:solidFill>
              </a:rPr>
              <a:t>Universal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b="1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32B300-2A02-4B86-25C6-078D33F66782}"/>
              </a:ext>
            </a:extLst>
          </p:cNvPr>
          <p:cNvSpPr txBox="1"/>
          <p:nvPr/>
        </p:nvSpPr>
        <p:spPr>
          <a:xfrm>
            <a:off x="1179576" y="4490748"/>
            <a:ext cx="3819144" cy="725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F3A4CC"/>
                </a:solidFill>
              </a:rPr>
              <a:t>Mattel Development 2019</a:t>
            </a: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F3A4CC"/>
                </a:solidFill>
              </a:rPr>
              <a:t>Greta </a:t>
            </a:r>
            <a:r>
              <a:rPr lang="en-US" sz="2000" b="1" dirty="0" err="1">
                <a:solidFill>
                  <a:srgbClr val="F3A4CC"/>
                </a:solidFill>
              </a:rPr>
              <a:t>Gerwig</a:t>
            </a:r>
            <a:endParaRPr lang="en-US" sz="2000" b="1" dirty="0">
              <a:solidFill>
                <a:srgbClr val="F3A4CC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A38BC3-00E5-C616-4963-C852D0C01C47}"/>
              </a:ext>
            </a:extLst>
          </p:cNvPr>
          <p:cNvSpPr txBox="1"/>
          <p:nvPr/>
        </p:nvSpPr>
        <p:spPr>
          <a:xfrm>
            <a:off x="1179576" y="3219694"/>
            <a:ext cx="3768344" cy="10790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-22860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3A4C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The Barbies before Barbie</a:t>
            </a:r>
          </a:p>
          <a:p>
            <a:pPr marL="702945" marR="0" lvl="1" indent="-22860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3A4C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Amy Schumer</a:t>
            </a:r>
          </a:p>
          <a:p>
            <a:pPr marL="702945" marR="0" lvl="1" indent="-22860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3A4C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Anne Hathaway</a:t>
            </a:r>
          </a:p>
        </p:txBody>
      </p:sp>
    </p:spTree>
    <p:extLst>
      <p:ext uri="{BB962C8B-B14F-4D97-AF65-F5344CB8AC3E}">
        <p14:creationId xmlns:p14="http://schemas.microsoft.com/office/powerpoint/2010/main" val="2324784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A4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EB038-7968-1D9A-9239-4DD8D96CE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7733" y="490537"/>
            <a:ext cx="5291663" cy="1628775"/>
          </a:xfrm>
        </p:spPr>
        <p:txBody>
          <a:bodyPr anchor="b">
            <a:normAutofit/>
          </a:bodyPr>
          <a:lstStyle/>
          <a:p>
            <a:r>
              <a:rPr lang="en-US" sz="4000">
                <a:solidFill>
                  <a:schemeClr val="bg1"/>
                </a:solidFill>
                <a:latin typeface="Script MT Bold" panose="03040602040607080904" pitchFamily="66" charset="0"/>
                <a:ea typeface="STXingkai"/>
              </a:rPr>
              <a:t>Target Audience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8BC5F7-BD9C-89C2-09F3-08592DCEFB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7734" y="2614612"/>
            <a:ext cx="5291663" cy="35746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 b="1">
                <a:solidFill>
                  <a:schemeClr val="bg1"/>
                </a:solidFill>
              </a:rPr>
              <a:t>Women and girls</a:t>
            </a:r>
          </a:p>
          <a:p>
            <a:pPr lvl="1"/>
            <a:endParaRPr lang="en-US" sz="18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ptos" panose="02110004020202020204"/>
            </a:endParaRPr>
          </a:p>
          <a:p>
            <a:pPr lvl="1"/>
            <a:endParaRPr lang="en-US" sz="1800" b="1"/>
          </a:p>
        </p:txBody>
      </p:sp>
      <p:pic>
        <p:nvPicPr>
          <p:cNvPr id="8" name="Picture 7" descr="A group of girls dancing on a sidewalk&#10;&#10;Description automatically generated">
            <a:extLst>
              <a:ext uri="{FF2B5EF4-FFF2-40B4-BE49-F238E27FC236}">
                <a16:creationId xmlns:a16="http://schemas.microsoft.com/office/drawing/2014/main" id="{9D7E1ADC-BBB9-D754-106E-96A7B647E8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4578" r="36074" b="-2"/>
          <a:stretch/>
        </p:blipFill>
        <p:spPr>
          <a:xfrm>
            <a:off x="2" y="1587"/>
            <a:ext cx="6095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C6C5BCD-7ACF-AFB8-BB7D-D125DD364D1F}"/>
              </a:ext>
            </a:extLst>
          </p:cNvPr>
          <p:cNvSpPr txBox="1"/>
          <p:nvPr/>
        </p:nvSpPr>
        <p:spPr>
          <a:xfrm>
            <a:off x="6406963" y="2941543"/>
            <a:ext cx="5300383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685800" lvl="2" indent="-228600" rtl="0">
              <a:buFont typeface="Wingdings"/>
              <a:buChar char="§"/>
            </a:pPr>
            <a:r>
              <a:rPr lang="en-US" sz="1800" b="1" baseline="0">
                <a:solidFill>
                  <a:srgbClr val="FFFFFF"/>
                </a:solidFill>
                <a:latin typeface="Aptos"/>
                <a:ea typeface="Arial"/>
                <a:cs typeface="Arial"/>
              </a:rPr>
              <a:t>66.2% of audience</a:t>
            </a:r>
            <a:r>
              <a:rPr lang="en-US" sz="1800">
                <a:latin typeface="Aptos"/>
                <a:ea typeface="Arial"/>
                <a:cs typeface="Arial"/>
              </a:rPr>
              <a:t>​</a:t>
            </a:r>
            <a:endParaRPr lang="en-US"/>
          </a:p>
          <a:p>
            <a:pPr marL="685800" lvl="2" indent="-228600" rtl="0">
              <a:buFont typeface="Wingdings"/>
              <a:buChar char="§"/>
            </a:pPr>
            <a:r>
              <a:rPr lang="en-US" sz="1800" b="1" baseline="0">
                <a:solidFill>
                  <a:srgbClr val="FFFFFF"/>
                </a:solidFill>
                <a:latin typeface="Aptos"/>
                <a:ea typeface="Arial"/>
                <a:cs typeface="Arial"/>
              </a:rPr>
              <a:t>74.6% under 29</a:t>
            </a:r>
            <a:r>
              <a:rPr lang="en-US" sz="1800">
                <a:latin typeface="Aptos"/>
                <a:ea typeface="Arial"/>
                <a:cs typeface="Arial"/>
              </a:rPr>
              <a:t>​</a:t>
            </a:r>
          </a:p>
          <a:p>
            <a:pPr marL="228600" lvl="0" indent="-228600" rtl="0">
              <a:buFont typeface="Arial,Sans-Serif"/>
              <a:buChar char="•"/>
            </a:pPr>
            <a:endParaRPr lang="en-US"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F28466-B6C7-2693-D26F-D25F9943603B}"/>
              </a:ext>
            </a:extLst>
          </p:cNvPr>
          <p:cNvSpPr txBox="1"/>
          <p:nvPr/>
        </p:nvSpPr>
        <p:spPr>
          <a:xfrm>
            <a:off x="6406963" y="3529852"/>
            <a:ext cx="4594411" cy="3416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n-US" b="1">
                <a:solidFill>
                  <a:schemeClr val="bg1"/>
                </a:solidFill>
                <a:latin typeface="Arial"/>
                <a:cs typeface="Arial"/>
              </a:rPr>
              <a:t>Older  Audiences</a:t>
            </a:r>
            <a:endParaRPr lang="en-US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D0661E-3AD3-F068-49E3-C506511F1000}"/>
              </a:ext>
            </a:extLst>
          </p:cNvPr>
          <p:cNvSpPr txBox="1"/>
          <p:nvPr/>
        </p:nvSpPr>
        <p:spPr>
          <a:xfrm>
            <a:off x="6404162" y="3868830"/>
            <a:ext cx="3810000" cy="3416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742950" lvl="1" indent="-285750" algn="l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n-US" b="1">
                <a:solidFill>
                  <a:schemeClr val="bg1"/>
                </a:solidFill>
                <a:latin typeface="Arial"/>
                <a:cs typeface="Arial"/>
              </a:rPr>
              <a:t>nostalgia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814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16DCE-73CF-3C2C-2186-1312E874B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87552"/>
            <a:ext cx="4485861" cy="1088136"/>
          </a:xfrm>
        </p:spPr>
        <p:txBody>
          <a:bodyPr anchor="b">
            <a:normAutofit/>
          </a:bodyPr>
          <a:lstStyle/>
          <a:p>
            <a:r>
              <a:rPr lang="en-US" sz="3400">
                <a:solidFill>
                  <a:srgbClr val="F3A4CC"/>
                </a:solidFill>
                <a:latin typeface="Script MT Bold"/>
                <a:ea typeface="STXingkai"/>
              </a:rPr>
              <a:t>Communication Strategies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456765-B4C3-3113-3D74-8260FACF74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130" y="3360467"/>
            <a:ext cx="1473200" cy="369332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r>
              <a:rPr lang="en-US" sz="2000" b="1">
                <a:solidFill>
                  <a:srgbClr val="F3A4CC"/>
                </a:solidFill>
              </a:rPr>
              <a:t>Trailers</a:t>
            </a:r>
          </a:p>
          <a:p>
            <a:endParaRPr lang="en-US" sz="2000" b="1">
              <a:solidFill>
                <a:srgbClr val="F3A4CC"/>
              </a:solidFill>
            </a:endParaRPr>
          </a:p>
        </p:txBody>
      </p:sp>
      <p:pic>
        <p:nvPicPr>
          <p:cNvPr id="4" name="Picture 3" descr="A large pink sign on a black fence&#10;&#10;Description automatically generated">
            <a:extLst>
              <a:ext uri="{FF2B5EF4-FFF2-40B4-BE49-F238E27FC236}">
                <a16:creationId xmlns:a16="http://schemas.microsoft.com/office/drawing/2014/main" id="{42CC7E01-D09A-B895-CCD0-7C16558CE73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77" r="1" b="1"/>
          <a:stretch/>
        </p:blipFill>
        <p:spPr>
          <a:xfrm>
            <a:off x="5308052" y="10"/>
            <a:ext cx="6883948" cy="6857990"/>
          </a:xfrm>
          <a:custGeom>
            <a:avLst/>
            <a:gdLst/>
            <a:ahLst/>
            <a:cxnLst/>
            <a:rect l="l" t="t" r="r" b="b"/>
            <a:pathLst>
              <a:path w="6883948" h="6858000">
                <a:moveTo>
                  <a:pt x="365648" y="0"/>
                </a:moveTo>
                <a:lnTo>
                  <a:pt x="6883948" y="0"/>
                </a:lnTo>
                <a:lnTo>
                  <a:pt x="6883948" y="6858000"/>
                </a:lnTo>
                <a:lnTo>
                  <a:pt x="365648" y="6858000"/>
                </a:lnTo>
                <a:lnTo>
                  <a:pt x="360213" y="6835050"/>
                </a:lnTo>
                <a:cubicBezTo>
                  <a:pt x="128263" y="5788167"/>
                  <a:pt x="0" y="4637179"/>
                  <a:pt x="0" y="3429001"/>
                </a:cubicBezTo>
                <a:cubicBezTo>
                  <a:pt x="0" y="2220824"/>
                  <a:pt x="128263" y="1069835"/>
                  <a:pt x="360213" y="22952"/>
                </a:cubicBezTo>
                <a:close/>
              </a:path>
            </a:pathLst>
          </a:custGeom>
          <a:effectLst>
            <a:outerShdw blurRad="50800" dist="38100" dir="10800000" algn="r" rotWithShape="0">
              <a:schemeClr val="bg1">
                <a:lumMod val="85000"/>
                <a:alpha val="30000"/>
              </a:schemeClr>
            </a:outerShdw>
          </a:effectLst>
        </p:spPr>
      </p:pic>
      <p:pic>
        <p:nvPicPr>
          <p:cNvPr id="7" name="Online Media 6" title="Barbie Teaser Trailer (2023)">
            <a:hlinkClick r:id="" action="ppaction://media"/>
            <a:extLst>
              <a:ext uri="{FF2B5EF4-FFF2-40B4-BE49-F238E27FC236}">
                <a16:creationId xmlns:a16="http://schemas.microsoft.com/office/drawing/2014/main" id="{CBA7BF69-0CFD-881B-982C-BD88E411CD9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51701" y="3826829"/>
            <a:ext cx="3741257" cy="211381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A585E75-FDF7-2E4D-1943-B4A74CA840E6}"/>
              </a:ext>
            </a:extLst>
          </p:cNvPr>
          <p:cNvSpPr txBox="1"/>
          <p:nvPr/>
        </p:nvSpPr>
        <p:spPr>
          <a:xfrm>
            <a:off x="541130" y="2164079"/>
            <a:ext cx="187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>
                <a:solidFill>
                  <a:srgbClr val="F3A4CC"/>
                </a:solidFill>
              </a:rPr>
              <a:t>Instagram</a:t>
            </a:r>
          </a:p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160B690-A2B3-152F-68B5-231759A4325F}"/>
              </a:ext>
            </a:extLst>
          </p:cNvPr>
          <p:cNvSpPr txBox="1"/>
          <p:nvPr/>
        </p:nvSpPr>
        <p:spPr>
          <a:xfrm>
            <a:off x="528320" y="2487245"/>
            <a:ext cx="1635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>
                <a:solidFill>
                  <a:srgbClr val="F3A4CC"/>
                </a:solidFill>
              </a:rPr>
              <a:t>Facebook</a:t>
            </a:r>
          </a:p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AF5A30A-DD1E-B546-1C48-FED8AC8476DE}"/>
              </a:ext>
            </a:extLst>
          </p:cNvPr>
          <p:cNvSpPr txBox="1"/>
          <p:nvPr/>
        </p:nvSpPr>
        <p:spPr>
          <a:xfrm>
            <a:off x="541130" y="2779741"/>
            <a:ext cx="147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3A4CC"/>
                </a:solidFill>
              </a:rPr>
              <a:t>TikTok</a:t>
            </a:r>
            <a:endParaRPr lang="en-US" sz="1800" b="1">
              <a:solidFill>
                <a:srgbClr val="F3A4CC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A179E5B-EF39-0F89-2E95-412310E9679E}"/>
              </a:ext>
            </a:extLst>
          </p:cNvPr>
          <p:cNvSpPr txBox="1"/>
          <p:nvPr/>
        </p:nvSpPr>
        <p:spPr>
          <a:xfrm>
            <a:off x="541130" y="3059141"/>
            <a:ext cx="2113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b="1">
                <a:solidFill>
                  <a:srgbClr val="F3A4CC"/>
                </a:solidFill>
              </a:rPr>
              <a:t>YouTube Reels</a:t>
            </a:r>
            <a:endParaRPr lang="en-US" sz="1800" b="1">
              <a:solidFill>
                <a:srgbClr val="F3A4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338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3" grpId="0" build="p"/>
      <p:bldP spid="9" grpId="0"/>
      <p:bldP spid="10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nline Media 6" title="Barbie Teaser Trailer (2023)">
            <a:hlinkClick r:id="" action="ppaction://media"/>
            <a:extLst>
              <a:ext uri="{FF2B5EF4-FFF2-40B4-BE49-F238E27FC236}">
                <a16:creationId xmlns:a16="http://schemas.microsoft.com/office/drawing/2014/main" id="{CBA7BF69-0CFD-881B-982C-BD88E411CD9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760" y="-5583"/>
            <a:ext cx="12201698" cy="6876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514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A4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A0E9D-2769-37B8-FDA5-8804B4B22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87552"/>
            <a:ext cx="4485861" cy="1088136"/>
          </a:xfrm>
        </p:spPr>
        <p:txBody>
          <a:bodyPr anchor="b">
            <a:normAutofit/>
          </a:bodyPr>
          <a:lstStyle/>
          <a:p>
            <a:r>
              <a:rPr lang="en-US" sz="3400">
                <a:solidFill>
                  <a:schemeClr val="bg1"/>
                </a:solidFill>
                <a:latin typeface="Script MT Bold"/>
                <a:ea typeface="STXingkai"/>
              </a:rPr>
              <a:t>Implementation &amp; Execution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9B4EDB-1910-CDA7-388B-D258E46926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79" y="2688336"/>
            <a:ext cx="4498848" cy="3584448"/>
          </a:xfrm>
        </p:spPr>
        <p:txBody>
          <a:bodyPr anchor="t">
            <a:normAutofit/>
          </a:bodyPr>
          <a:lstStyle/>
          <a:p>
            <a:r>
              <a:rPr lang="en-US" sz="1800">
                <a:solidFill>
                  <a:schemeClr val="bg1"/>
                </a:solidFill>
              </a:rPr>
              <a:t>Over 85 Collaborations</a:t>
            </a:r>
          </a:p>
          <a:p>
            <a:r>
              <a:rPr lang="en-US" sz="1800">
                <a:solidFill>
                  <a:schemeClr val="bg1"/>
                </a:solidFill>
              </a:rPr>
              <a:t>Total budget about 295 million</a:t>
            </a:r>
          </a:p>
          <a:p>
            <a:r>
              <a:rPr lang="en-US" sz="1800">
                <a:solidFill>
                  <a:schemeClr val="bg1"/>
                </a:solidFill>
              </a:rPr>
              <a:t>Earned over 1.446 billion</a:t>
            </a:r>
          </a:p>
          <a:p>
            <a:endParaRPr lang="en-US" sz="1800"/>
          </a:p>
        </p:txBody>
      </p:sp>
      <p:pic>
        <p:nvPicPr>
          <p:cNvPr id="4" name="Picture 3" descr="A pink house with a pool&#10;&#10;Description automatically generated">
            <a:extLst>
              <a:ext uri="{FF2B5EF4-FFF2-40B4-BE49-F238E27FC236}">
                <a16:creationId xmlns:a16="http://schemas.microsoft.com/office/drawing/2014/main" id="{FE7AE946-5483-8D17-C8E6-3CE93D54ABC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595" r="17401" b="-1"/>
          <a:stretch/>
        </p:blipFill>
        <p:spPr>
          <a:xfrm>
            <a:off x="5308052" y="10"/>
            <a:ext cx="6883948" cy="6857990"/>
          </a:xfrm>
          <a:custGeom>
            <a:avLst/>
            <a:gdLst/>
            <a:ahLst/>
            <a:cxnLst/>
            <a:rect l="l" t="t" r="r" b="b"/>
            <a:pathLst>
              <a:path w="6883948" h="6858000">
                <a:moveTo>
                  <a:pt x="365648" y="0"/>
                </a:moveTo>
                <a:lnTo>
                  <a:pt x="6883948" y="0"/>
                </a:lnTo>
                <a:lnTo>
                  <a:pt x="6883948" y="6858000"/>
                </a:lnTo>
                <a:lnTo>
                  <a:pt x="365648" y="6858000"/>
                </a:lnTo>
                <a:lnTo>
                  <a:pt x="360213" y="6835050"/>
                </a:lnTo>
                <a:cubicBezTo>
                  <a:pt x="128263" y="5788167"/>
                  <a:pt x="0" y="4637179"/>
                  <a:pt x="0" y="3429001"/>
                </a:cubicBezTo>
                <a:cubicBezTo>
                  <a:pt x="0" y="2220824"/>
                  <a:pt x="128263" y="1069835"/>
                  <a:pt x="360213" y="22952"/>
                </a:cubicBezTo>
                <a:close/>
              </a:path>
            </a:pathLst>
          </a:custGeom>
          <a:effectLst>
            <a:outerShdw blurRad="50800" dist="38100" dir="10800000" algn="r" rotWithShape="0">
              <a:schemeClr val="bg1">
                <a:lumMod val="85000"/>
                <a:alpha val="3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2534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183BB-9AB4-131F-EDF5-6D71088388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2119" y="891540"/>
            <a:ext cx="4589493" cy="1578308"/>
          </a:xfrm>
        </p:spPr>
        <p:txBody>
          <a:bodyPr>
            <a:normAutofit/>
          </a:bodyPr>
          <a:lstStyle/>
          <a:p>
            <a:r>
              <a:rPr lang="en-US" sz="4000" b="1">
                <a:solidFill>
                  <a:srgbClr val="F3A4CC"/>
                </a:solidFill>
                <a:latin typeface="Script MT Bold" panose="03040602040607080904" pitchFamily="66" charset="0"/>
                <a:ea typeface="STXingkai"/>
              </a:rPr>
              <a:t>Evaluation of Success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D9742B-4403-C9A9-6753-D68D5BD9D9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92119" y="2630161"/>
            <a:ext cx="4589491" cy="3332489"/>
          </a:xfrm>
        </p:spPr>
        <p:txBody>
          <a:bodyPr>
            <a:normAutofit/>
          </a:bodyPr>
          <a:lstStyle/>
          <a:p>
            <a:r>
              <a:rPr lang="en-US" sz="2000" b="1">
                <a:solidFill>
                  <a:srgbClr val="F3A4CC"/>
                </a:solidFill>
              </a:rPr>
              <a:t>Everyone knew about it</a:t>
            </a:r>
          </a:p>
          <a:p>
            <a:r>
              <a:rPr lang="en-US" sz="2000" b="1">
                <a:solidFill>
                  <a:srgbClr val="F3A4CC"/>
                </a:solidFill>
              </a:rPr>
              <a:t>Widespread social media memes</a:t>
            </a:r>
          </a:p>
          <a:p>
            <a:r>
              <a:rPr lang="en-US" sz="2000" b="1">
                <a:solidFill>
                  <a:srgbClr val="F3A4CC"/>
                </a:solidFill>
              </a:rPr>
              <a:t>An Event </a:t>
            </a:r>
          </a:p>
          <a:p>
            <a:r>
              <a:rPr lang="en-US" sz="2000" b="1">
                <a:solidFill>
                  <a:srgbClr val="F3A4CC"/>
                </a:solidFill>
              </a:rPr>
              <a:t>Helped to change the public view </a:t>
            </a:r>
          </a:p>
          <a:p>
            <a:r>
              <a:rPr lang="en-US" sz="2000" b="1">
                <a:solidFill>
                  <a:srgbClr val="F3A4CC"/>
                </a:solidFill>
              </a:rPr>
              <a:t>Appealed to the target audience </a:t>
            </a:r>
          </a:p>
          <a:p>
            <a:endParaRPr lang="en-US" sz="2000">
              <a:solidFill>
                <a:srgbClr val="F3A4CC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E515BE-3F86-C3EF-F85D-8CA9E91A1E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61" b="12361"/>
          <a:stretch/>
        </p:blipFill>
        <p:spPr>
          <a:xfrm>
            <a:off x="-1" y="4304"/>
            <a:ext cx="6832674" cy="6857990"/>
          </a:xfrm>
          <a:custGeom>
            <a:avLst/>
            <a:gdLst/>
            <a:ahLst/>
            <a:cxnLst/>
            <a:rect l="l" t="t" r="r" b="b"/>
            <a:pathLst>
              <a:path w="6832674" h="6858000">
                <a:moveTo>
                  <a:pt x="0" y="0"/>
                </a:moveTo>
                <a:lnTo>
                  <a:pt x="6832674" y="0"/>
                </a:lnTo>
                <a:lnTo>
                  <a:pt x="6749707" y="183520"/>
                </a:lnTo>
                <a:cubicBezTo>
                  <a:pt x="6327787" y="1181050"/>
                  <a:pt x="6094475" y="2277779"/>
                  <a:pt x="6094475" y="3429000"/>
                </a:cubicBezTo>
                <a:cubicBezTo>
                  <a:pt x="6094475" y="4580222"/>
                  <a:pt x="6327787" y="5676950"/>
                  <a:pt x="6749707" y="6674481"/>
                </a:cubicBezTo>
                <a:lnTo>
                  <a:pt x="683267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92140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C0A1ED06-4733-4020-9C60-81D4D8014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0CA3509-3AF9-45FE-93ED-57BB5D5E8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7388" y="181576"/>
            <a:ext cx="11823637" cy="65010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435DCD4-7C1F-647A-6958-C103632E76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81" r="527"/>
          <a:stretch/>
        </p:blipFill>
        <p:spPr>
          <a:xfrm>
            <a:off x="180975" y="182880"/>
            <a:ext cx="11823637" cy="6499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1869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A4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B0837-67C2-A8B3-29D1-94B2A0523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2119" y="891540"/>
            <a:ext cx="4589493" cy="1578308"/>
          </a:xfrm>
        </p:spPr>
        <p:txBody>
          <a:bodyPr>
            <a:normAutofit fontScale="90000"/>
          </a:bodyPr>
          <a:lstStyle/>
          <a:p>
            <a:r>
              <a:rPr lang="en-US" sz="7200" b="1">
                <a:solidFill>
                  <a:schemeClr val="bg1"/>
                </a:solidFill>
                <a:latin typeface="Script MT Bold"/>
                <a:ea typeface="STXingkai"/>
              </a:rPr>
              <a:t>Lessons Learned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2AFE53-D9BD-70A0-17DE-F8BCCB49C6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92119" y="2630161"/>
            <a:ext cx="4589491" cy="333248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600" b="1">
                <a:solidFill>
                  <a:schemeClr val="bg1"/>
                </a:solidFill>
              </a:rPr>
              <a:t>Success of Marketing </a:t>
            </a:r>
          </a:p>
          <a:p>
            <a:pPr lvl="1"/>
            <a:r>
              <a:rPr lang="en-US" sz="1600" b="1">
                <a:solidFill>
                  <a:schemeClr val="bg1"/>
                </a:solidFill>
              </a:rPr>
              <a:t>Partnerships</a:t>
            </a:r>
          </a:p>
          <a:p>
            <a:pPr lvl="1"/>
            <a:r>
              <a:rPr lang="en-US" sz="1600" b="1">
                <a:solidFill>
                  <a:schemeClr val="bg1"/>
                </a:solidFill>
              </a:rPr>
              <a:t>Movie premiere</a:t>
            </a:r>
          </a:p>
          <a:p>
            <a:r>
              <a:rPr lang="en-US" sz="1600" b="1">
                <a:solidFill>
                  <a:schemeClr val="bg1"/>
                </a:solidFill>
              </a:rPr>
              <a:t>Made for everyone</a:t>
            </a:r>
          </a:p>
          <a:p>
            <a:pPr lvl="1"/>
            <a:r>
              <a:rPr lang="en-US" sz="1600" b="1">
                <a:solidFill>
                  <a:schemeClr val="bg1"/>
                </a:solidFill>
              </a:rPr>
              <a:t>PRIDE</a:t>
            </a:r>
          </a:p>
          <a:p>
            <a:pPr lvl="1"/>
            <a:r>
              <a:rPr lang="en-US" sz="1600" b="1">
                <a:solidFill>
                  <a:schemeClr val="bg1"/>
                </a:solidFill>
              </a:rPr>
              <a:t>Love/Hate Barbie</a:t>
            </a:r>
          </a:p>
          <a:p>
            <a:r>
              <a:rPr lang="en-US" sz="1600" b="1">
                <a:solidFill>
                  <a:schemeClr val="bg1"/>
                </a:solidFill>
              </a:rPr>
              <a:t>The movie became an event</a:t>
            </a:r>
          </a:p>
          <a:p>
            <a:pPr lvl="1"/>
            <a:r>
              <a:rPr lang="en-US" sz="1600" b="1">
                <a:solidFill>
                  <a:schemeClr val="bg1"/>
                </a:solidFill>
              </a:rPr>
              <a:t>Barbie Box</a:t>
            </a:r>
          </a:p>
          <a:p>
            <a:pPr lvl="1"/>
            <a:r>
              <a:rPr lang="en-US" sz="1600" b="1">
                <a:solidFill>
                  <a:schemeClr val="bg1"/>
                </a:solidFill>
              </a:rPr>
              <a:t>Pink carpet</a:t>
            </a:r>
          </a:p>
          <a:p>
            <a:pPr marL="228600" marR="0" lvl="0" indent="-22860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Timing</a:t>
            </a:r>
            <a:endParaRPr lang="en-US" sz="16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ptos" panose="02110004020202020204"/>
            </a:endParaRPr>
          </a:p>
          <a:p>
            <a:pPr lvl="1"/>
            <a:r>
              <a:rPr lang="en-US" sz="1600" b="1">
                <a:solidFill>
                  <a:schemeClr val="bg1"/>
                </a:solidFill>
              </a:rPr>
              <a:t>After Covid</a:t>
            </a:r>
          </a:p>
        </p:txBody>
      </p:sp>
      <p:pic>
        <p:nvPicPr>
          <p:cNvPr id="7" name="Picture 6" descr="A person in a dress standing on a platform&#10;&#10;Description automatically generated">
            <a:extLst>
              <a:ext uri="{FF2B5EF4-FFF2-40B4-BE49-F238E27FC236}">
                <a16:creationId xmlns:a16="http://schemas.microsoft.com/office/drawing/2014/main" id="{99CD40E0-0A59-FE69-B987-5DB9EA275F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3638" r="28788" b="1"/>
          <a:stretch/>
        </p:blipFill>
        <p:spPr>
          <a:xfrm>
            <a:off x="1" y="10"/>
            <a:ext cx="6832674" cy="6857990"/>
          </a:xfrm>
          <a:custGeom>
            <a:avLst/>
            <a:gdLst/>
            <a:ahLst/>
            <a:cxnLst/>
            <a:rect l="l" t="t" r="r" b="b"/>
            <a:pathLst>
              <a:path w="6832674" h="6858000">
                <a:moveTo>
                  <a:pt x="0" y="0"/>
                </a:moveTo>
                <a:lnTo>
                  <a:pt x="6832674" y="0"/>
                </a:lnTo>
                <a:lnTo>
                  <a:pt x="6749707" y="183520"/>
                </a:lnTo>
                <a:cubicBezTo>
                  <a:pt x="6327787" y="1181050"/>
                  <a:pt x="6094475" y="2277779"/>
                  <a:pt x="6094475" y="3429000"/>
                </a:cubicBezTo>
                <a:cubicBezTo>
                  <a:pt x="6094475" y="4580222"/>
                  <a:pt x="6327787" y="5676950"/>
                  <a:pt x="6749707" y="6674481"/>
                </a:cubicBezTo>
                <a:lnTo>
                  <a:pt x="683267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029BFDB-4355-D590-7784-DE3DE7587BDB}"/>
              </a:ext>
            </a:extLst>
          </p:cNvPr>
          <p:cNvSpPr txBox="1"/>
          <p:nvPr/>
        </p:nvSpPr>
        <p:spPr>
          <a:xfrm>
            <a:off x="9602830" y="6657945"/>
            <a:ext cx="2589170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s://www.film-rezensionen.de/2023/07/barbie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4210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F37EB1F-9E89-1736-3767-B0E82F5403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4" r="4877" b="2"/>
          <a:stretch/>
        </p:blipFill>
        <p:spPr>
          <a:xfrm>
            <a:off x="3242695" y="10"/>
            <a:ext cx="8949307" cy="6857990"/>
          </a:xfrm>
          <a:custGeom>
            <a:avLst/>
            <a:gdLst/>
            <a:ahLst/>
            <a:cxnLst/>
            <a:rect l="l" t="t" r="r" b="b"/>
            <a:pathLst>
              <a:path w="8949307" h="6858000">
                <a:moveTo>
                  <a:pt x="0" y="0"/>
                </a:moveTo>
                <a:lnTo>
                  <a:pt x="8949307" y="0"/>
                </a:lnTo>
                <a:lnTo>
                  <a:pt x="8949307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9" y="4741056"/>
                  <a:pt x="1212979" y="3429000"/>
                </a:cubicBezTo>
                <a:cubicBezTo>
                  <a:pt x="1212979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B3D46B5-9A10-3635-E3FA-F32784770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682746" cy="1125728"/>
          </a:xfrm>
        </p:spPr>
        <p:txBody>
          <a:bodyPr anchor="b">
            <a:normAutofit/>
          </a:bodyPr>
          <a:lstStyle/>
          <a:p>
            <a:r>
              <a:rPr lang="en-US" sz="3600" b="1">
                <a:solidFill>
                  <a:srgbClr val="F3A4CC"/>
                </a:solidFill>
                <a:latin typeface="Script MT Bold" panose="03040602040607080904" pitchFamily="66" charset="0"/>
                <a:ea typeface="STXingkai"/>
              </a:rPr>
              <a:t>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9809FC-D28A-BD7D-C511-186D09E38B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anchor="t">
            <a:normAutofit/>
          </a:bodyPr>
          <a:lstStyle/>
          <a:p>
            <a:r>
              <a:rPr lang="en-US" sz="2000" b="1">
                <a:solidFill>
                  <a:srgbClr val="F3A4CC"/>
                </a:solidFill>
              </a:rPr>
              <a:t>Use of emotion to pull at the nostalgia </a:t>
            </a:r>
          </a:p>
          <a:p>
            <a:r>
              <a:rPr lang="en-US" sz="2000" b="1">
                <a:solidFill>
                  <a:srgbClr val="F3A4CC"/>
                </a:solidFill>
              </a:rPr>
              <a:t>Bridge gap between Barbie movie and merchandise </a:t>
            </a:r>
          </a:p>
          <a:p>
            <a:r>
              <a:rPr lang="en-US" sz="2000" b="1">
                <a:solidFill>
                  <a:srgbClr val="F3A4CC"/>
                </a:solidFill>
              </a:rPr>
              <a:t>Appeal to the male audience </a:t>
            </a:r>
          </a:p>
          <a:p>
            <a:pPr lvl="1"/>
            <a:r>
              <a:rPr lang="en-US" sz="2000" b="1">
                <a:solidFill>
                  <a:srgbClr val="F3A4CC"/>
                </a:solidFill>
              </a:rPr>
              <a:t>Commercials </a:t>
            </a:r>
          </a:p>
          <a:p>
            <a:pPr lvl="1"/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33119225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A4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6B5E2835-4E47-45B3-9CFE-732FF7B05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Content Placeholder 8" descr="A person making a heart with his hands&#10;&#10;Description automatically generated">
            <a:extLst>
              <a:ext uri="{FF2B5EF4-FFF2-40B4-BE49-F238E27FC236}">
                <a16:creationId xmlns:a16="http://schemas.microsoft.com/office/drawing/2014/main" id="{AB9289F7-3F05-7704-4D2E-F4A9C46937D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1" b="23368"/>
          <a:stretch/>
        </p:blipFill>
        <p:spPr>
          <a:xfrm>
            <a:off x="3242695" y="10"/>
            <a:ext cx="8949307" cy="6857990"/>
          </a:xfrm>
          <a:custGeom>
            <a:avLst/>
            <a:gdLst/>
            <a:ahLst/>
            <a:cxnLst/>
            <a:rect l="l" t="t" r="r" b="b"/>
            <a:pathLst>
              <a:path w="8949307" h="6858000">
                <a:moveTo>
                  <a:pt x="0" y="0"/>
                </a:moveTo>
                <a:lnTo>
                  <a:pt x="8949307" y="0"/>
                </a:lnTo>
                <a:lnTo>
                  <a:pt x="8949307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9" y="4741056"/>
                  <a:pt x="1212979" y="3429000"/>
                </a:cubicBezTo>
                <a:cubicBezTo>
                  <a:pt x="1212979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 useBgFill="1">
        <p:nvSpPr>
          <p:cNvPr id="28" name="Freeform: Shape 27">
            <a:extLst>
              <a:ext uri="{FF2B5EF4-FFF2-40B4-BE49-F238E27FC236}">
                <a16:creationId xmlns:a16="http://schemas.microsoft.com/office/drawing/2014/main" id="{5B45AD5D-AA52-4F7B-9362-576A39AD9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455673" cy="68580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D5D5D5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0" name="Freeform: Shape 29">
            <a:extLst>
              <a:ext uri="{FF2B5EF4-FFF2-40B4-BE49-F238E27FC236}">
                <a16:creationId xmlns:a16="http://schemas.microsoft.com/office/drawing/2014/main" id="{AEDD7960-4866-4399-BEF6-DD1431AB4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46529" cy="68580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DA6081-8DC9-6AFA-552A-C4D4D5ED6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5728"/>
          </a:xfrm>
        </p:spPr>
        <p:txBody>
          <a:bodyPr anchor="b">
            <a:normAutofit/>
          </a:bodyPr>
          <a:lstStyle/>
          <a:p>
            <a:r>
              <a:rPr lang="en-US" sz="6800" err="1">
                <a:solidFill>
                  <a:schemeClr val="bg1"/>
                </a:solidFill>
                <a:latin typeface="STXingkai"/>
                <a:ea typeface="STXingkai"/>
              </a:rPr>
              <a:t>Kenough</a:t>
            </a:r>
            <a:endParaRPr lang="en-US" sz="6800">
              <a:solidFill>
                <a:schemeClr val="bg1"/>
              </a:solidFill>
              <a:latin typeface="STXingkai"/>
              <a:ea typeface="STXingka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C28E33-079F-04DB-4C84-B6A4F41871AE}"/>
              </a:ext>
            </a:extLst>
          </p:cNvPr>
          <p:cNvSpPr txBox="1"/>
          <p:nvPr/>
        </p:nvSpPr>
        <p:spPr>
          <a:xfrm>
            <a:off x="365881" y="2289023"/>
            <a:ext cx="3689046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3600" b="1">
                <a:solidFill>
                  <a:schemeClr val="bg1"/>
                </a:solidFill>
              </a:rPr>
              <a:t>Make its own campaign</a:t>
            </a:r>
            <a:r>
              <a:rPr lang="en-US" sz="3600">
                <a:solidFill>
                  <a:schemeClr val="bg1"/>
                </a:solidFill>
              </a:rPr>
              <a:t> </a:t>
            </a:r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0125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A4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40A797-7770-9973-DAD4-13DDEAFC50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08043"/>
            <a:ext cx="10515600" cy="184191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9600">
                <a:solidFill>
                  <a:schemeClr val="bg1"/>
                </a:solidFill>
                <a:latin typeface="STXingkai" panose="02010800040101010101" pitchFamily="2" charset="-122"/>
                <a:ea typeface="STXingkai" panose="02010800040101010101" pitchFamily="2" charset="-122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2572117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97E0A228-C590-4D20-B05F-A6BF04A0544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173</Words>
  <Application>Microsoft Office PowerPoint</Application>
  <PresentationFormat>Widescreen</PresentationFormat>
  <Paragraphs>55</Paragraphs>
  <Slides>13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4" baseType="lpstr">
      <vt:lpstr>STXingkai</vt:lpstr>
      <vt:lpstr>Aptos</vt:lpstr>
      <vt:lpstr>Aptos Display</vt:lpstr>
      <vt:lpstr>Arial</vt:lpstr>
      <vt:lpstr>Arial,Sans-Serif</vt:lpstr>
      <vt:lpstr>Avant guard</vt:lpstr>
      <vt:lpstr>Avante garde</vt:lpstr>
      <vt:lpstr>Calibri</vt:lpstr>
      <vt:lpstr>Script MT Bold</vt:lpstr>
      <vt:lpstr>Wingdings</vt:lpstr>
      <vt:lpstr>Office Theme</vt:lpstr>
      <vt:lpstr>Barbie Campaign</vt:lpstr>
      <vt:lpstr>PowerPoint Presentation</vt:lpstr>
      <vt:lpstr>Campaign Background</vt:lpstr>
      <vt:lpstr>Target Audience</vt:lpstr>
      <vt:lpstr>Communication Strategies </vt:lpstr>
      <vt:lpstr>PowerPoint Presentation</vt:lpstr>
      <vt:lpstr>Implementation &amp; Execution</vt:lpstr>
      <vt:lpstr>Evaluation of Success</vt:lpstr>
      <vt:lpstr>PowerPoint Presentation</vt:lpstr>
      <vt:lpstr>Lessons Learned</vt:lpstr>
      <vt:lpstr>Recommendations</vt:lpstr>
      <vt:lpstr>Kenough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Breanna Latouche</dc:creator>
  <cp:lastModifiedBy>Breanna Latouche</cp:lastModifiedBy>
  <cp:revision>1</cp:revision>
  <dcterms:created xsi:type="dcterms:W3CDTF">2024-07-09T14:32:28Z</dcterms:created>
  <dcterms:modified xsi:type="dcterms:W3CDTF">2024-07-18T13:38:39Z</dcterms:modified>
</cp:coreProperties>
</file>